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1"/>
  </p:notesMasterIdLst>
  <p:handoutMasterIdLst>
    <p:handoutMasterId r:id="rId6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334" r:id="rId18"/>
    <p:sldId id="276" r:id="rId19"/>
    <p:sldId id="335" r:id="rId20"/>
    <p:sldId id="303" r:id="rId21"/>
    <p:sldId id="293" r:id="rId22"/>
    <p:sldId id="336" r:id="rId23"/>
    <p:sldId id="337" r:id="rId24"/>
    <p:sldId id="338" r:id="rId25"/>
    <p:sldId id="277" r:id="rId26"/>
    <p:sldId id="339" r:id="rId27"/>
    <p:sldId id="341" r:id="rId28"/>
    <p:sldId id="340" r:id="rId29"/>
    <p:sldId id="284" r:id="rId30"/>
    <p:sldId id="269" r:id="rId31"/>
    <p:sldId id="304" r:id="rId32"/>
    <p:sldId id="305" r:id="rId33"/>
    <p:sldId id="307" r:id="rId34"/>
    <p:sldId id="306" r:id="rId35"/>
    <p:sldId id="308" r:id="rId36"/>
    <p:sldId id="270" r:id="rId37"/>
    <p:sldId id="309" r:id="rId38"/>
    <p:sldId id="310" r:id="rId39"/>
    <p:sldId id="311" r:id="rId40"/>
    <p:sldId id="312" r:id="rId41"/>
    <p:sldId id="314" r:id="rId42"/>
    <p:sldId id="313" r:id="rId43"/>
    <p:sldId id="315" r:id="rId44"/>
    <p:sldId id="316" r:id="rId45"/>
    <p:sldId id="317" r:id="rId46"/>
    <p:sldId id="294" r:id="rId47"/>
    <p:sldId id="296" r:id="rId48"/>
    <p:sldId id="318" r:id="rId49"/>
    <p:sldId id="319" r:id="rId50"/>
    <p:sldId id="321" r:id="rId51"/>
    <p:sldId id="322" r:id="rId52"/>
    <p:sldId id="323" r:id="rId53"/>
    <p:sldId id="324" r:id="rId54"/>
    <p:sldId id="288" r:id="rId55"/>
    <p:sldId id="289" r:id="rId56"/>
    <p:sldId id="320" r:id="rId57"/>
    <p:sldId id="274" r:id="rId58"/>
    <p:sldId id="275" r:id="rId59"/>
    <p:sldId id="329" r:id="rId6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5A474-B757-4A42-83CD-D9106E26AAE4}" v="21" dt="2023-08-15T19:38:56.63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8" autoAdjust="0"/>
    <p:restoredTop sz="91754" autoAdjust="0"/>
  </p:normalViewPr>
  <p:slideViewPr>
    <p:cSldViewPr snapToGrid="0" snapToObjects="1">
      <p:cViewPr varScale="1">
        <p:scale>
          <a:sx n="106" d="100"/>
          <a:sy n="106" d="100"/>
        </p:scale>
        <p:origin x="2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Coulter" userId="30f6ec9d-f9c3-4fd6-b810-d238f7c91974" providerId="ADAL" clId="{8EF5A474-B757-4A42-83CD-D9106E26AAE4}"/>
    <pc:docChg chg="undo custSel addSld delSld modSld">
      <pc:chgData name="Justin Coulter" userId="30f6ec9d-f9c3-4fd6-b810-d238f7c91974" providerId="ADAL" clId="{8EF5A474-B757-4A42-83CD-D9106E26AAE4}" dt="2023-08-15T19:48:47.773" v="17031" actId="26606"/>
      <pc:docMkLst>
        <pc:docMk/>
      </pc:docMkLst>
      <pc:sldChg chg="addSp delSp modSp mod setBg">
        <pc:chgData name="Justin Coulter" userId="30f6ec9d-f9c3-4fd6-b810-d238f7c91974" providerId="ADAL" clId="{8EF5A474-B757-4A42-83CD-D9106E26AAE4}" dt="2023-08-15T18:44:56.056" v="14494" actId="26606"/>
        <pc:sldMkLst>
          <pc:docMk/>
          <pc:sldMk cId="1553432724" sldId="262"/>
        </pc:sldMkLst>
        <pc:spChg chg="mod ord">
          <ac:chgData name="Justin Coulter" userId="30f6ec9d-f9c3-4fd6-b810-d238f7c91974" providerId="ADAL" clId="{8EF5A474-B757-4A42-83CD-D9106E26AAE4}" dt="2023-08-15T18:44:56.056" v="14494" actId="26606"/>
          <ac:spMkLst>
            <pc:docMk/>
            <pc:sldMk cId="1553432724" sldId="262"/>
            <ac:spMk id="4" creationId="{B892CF01-5F8F-9D43-96B9-A581954BA94A}"/>
          </ac:spMkLst>
        </pc:spChg>
        <pc:spChg chg="mod ord">
          <ac:chgData name="Justin Coulter" userId="30f6ec9d-f9c3-4fd6-b810-d238f7c91974" providerId="ADAL" clId="{8EF5A474-B757-4A42-83CD-D9106E26AAE4}" dt="2023-08-15T18:44:56.056" v="14494" actId="26606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Justin Coulter" userId="30f6ec9d-f9c3-4fd6-b810-d238f7c91974" providerId="ADAL" clId="{8EF5A474-B757-4A42-83CD-D9106E26AAE4}" dt="2023-08-15T18:44:56.056" v="14494" actId="26606"/>
          <ac:spMkLst>
            <pc:docMk/>
            <pc:sldMk cId="1553432724" sldId="262"/>
            <ac:spMk id="13" creationId="{13C62649-0825-4926-8E2A-2EBCCFE00ECC}"/>
          </ac:spMkLst>
        </pc:spChg>
        <pc:grpChg chg="add del">
          <ac:chgData name="Justin Coulter" userId="30f6ec9d-f9c3-4fd6-b810-d238f7c91974" providerId="ADAL" clId="{8EF5A474-B757-4A42-83CD-D9106E26AAE4}" dt="2023-08-15T18:43:42.037" v="14484" actId="26606"/>
          <ac:grpSpMkLst>
            <pc:docMk/>
            <pc:sldMk cId="1553432724" sldId="262"/>
            <ac:grpSpMk id="18" creationId="{26D12BCC-61D9-328E-F085-BB357865E89C}"/>
          </ac:grpSpMkLst>
        </pc:grpChg>
        <pc:grpChg chg="add del">
          <ac:chgData name="Justin Coulter" userId="30f6ec9d-f9c3-4fd6-b810-d238f7c91974" providerId="ADAL" clId="{8EF5A474-B757-4A42-83CD-D9106E26AAE4}" dt="2023-08-15T18:43:43.495" v="14486" actId="26606"/>
          <ac:grpSpMkLst>
            <pc:docMk/>
            <pc:sldMk cId="1553432724" sldId="262"/>
            <ac:grpSpMk id="23" creationId="{1FD67D68-9B83-C338-8342-3348D8F22347}"/>
          </ac:grpSpMkLst>
        </pc:grpChg>
        <pc:grpChg chg="add del">
          <ac:chgData name="Justin Coulter" userId="30f6ec9d-f9c3-4fd6-b810-d238f7c91974" providerId="ADAL" clId="{8EF5A474-B757-4A42-83CD-D9106E26AAE4}" dt="2023-08-15T18:44:56.056" v="14494" actId="26606"/>
          <ac:grpSpMkLst>
            <pc:docMk/>
            <pc:sldMk cId="1553432724" sldId="262"/>
            <ac:grpSpMk id="25" creationId="{26D12BCC-61D9-328E-F085-BB357865E89C}"/>
          </ac:grpSpMkLst>
        </pc:grpChg>
        <pc:grpChg chg="add">
          <ac:chgData name="Justin Coulter" userId="30f6ec9d-f9c3-4fd6-b810-d238f7c91974" providerId="ADAL" clId="{8EF5A474-B757-4A42-83CD-D9106E26AAE4}" dt="2023-08-15T18:44:56.056" v="14494" actId="26606"/>
          <ac:grpSpMkLst>
            <pc:docMk/>
            <pc:sldMk cId="1553432724" sldId="262"/>
            <ac:grpSpMk id="30" creationId="{8DD77349-6ADE-99FE-8E04-12919EE56F9C}"/>
          </ac:grpSpMkLst>
        </pc:grpChg>
        <pc:picChg chg="add del">
          <ac:chgData name="Justin Coulter" userId="30f6ec9d-f9c3-4fd6-b810-d238f7c91974" providerId="ADAL" clId="{8EF5A474-B757-4A42-83CD-D9106E26AAE4}" dt="2023-08-15T18:43:43.495" v="14486" actId="26606"/>
          <ac:picMkLst>
            <pc:docMk/>
            <pc:sldMk cId="1553432724" sldId="262"/>
            <ac:picMk id="17" creationId="{E2AA1D15-576C-F6D8-1C8F-EA2AEA942B9F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8:47:42.859" v="14515" actId="26606"/>
        <pc:sldMkLst>
          <pc:docMk/>
          <pc:sldMk cId="3288665831" sldId="263"/>
        </pc:sldMkLst>
        <pc:spChg chg="mod ord">
          <ac:chgData name="Justin Coulter" userId="30f6ec9d-f9c3-4fd6-b810-d238f7c91974" providerId="ADAL" clId="{8EF5A474-B757-4A42-83CD-D9106E26AAE4}" dt="2023-08-15T18:47:42.859" v="14515" actId="26606"/>
          <ac:spMkLst>
            <pc:docMk/>
            <pc:sldMk cId="3288665831" sldId="263"/>
            <ac:spMk id="5" creationId="{1B07C49E-AFFC-EC46-8930-E4D428F5F943}"/>
          </ac:spMkLst>
        </pc:spChg>
        <pc:spChg chg="mod ord">
          <ac:chgData name="Justin Coulter" userId="30f6ec9d-f9c3-4fd6-b810-d238f7c91974" providerId="ADAL" clId="{8EF5A474-B757-4A42-83CD-D9106E26AAE4}" dt="2023-08-15T18:45:00.316" v="14495" actId="26606"/>
          <ac:spMkLst>
            <pc:docMk/>
            <pc:sldMk cId="3288665831" sldId="263"/>
            <ac:spMk id="6" creationId="{772D0411-8FF8-C540-84AE-DBA0703D368C}"/>
          </ac:spMkLst>
        </pc:spChg>
        <pc:spChg chg="mod">
          <ac:chgData name="Justin Coulter" userId="30f6ec9d-f9c3-4fd6-b810-d238f7c91974" providerId="ADAL" clId="{8EF5A474-B757-4A42-83CD-D9106E26AAE4}" dt="2023-08-15T18:47:42.859" v="14515" actId="26606"/>
          <ac:spMkLst>
            <pc:docMk/>
            <pc:sldMk cId="3288665831" sldId="263"/>
            <ac:spMk id="12" creationId="{D77AC1D2-8B41-4A7A-88CF-41E6B7D8C98D}"/>
          </ac:spMkLst>
        </pc:spChg>
        <pc:spChg chg="add del">
          <ac:chgData name="Justin Coulter" userId="30f6ec9d-f9c3-4fd6-b810-d238f7c91974" providerId="ADAL" clId="{8EF5A474-B757-4A42-83CD-D9106E26AAE4}" dt="2023-08-15T18:43:27.457" v="14481" actId="26606"/>
          <ac:spMkLst>
            <pc:docMk/>
            <pc:sldMk cId="3288665831" sldId="263"/>
            <ac:spMk id="17" creationId="{6CF042CA-1AB3-5530-1155-8018D6D6A106}"/>
          </ac:spMkLst>
        </pc:spChg>
        <pc:spChg chg="add del">
          <ac:chgData name="Justin Coulter" userId="30f6ec9d-f9c3-4fd6-b810-d238f7c91974" providerId="ADAL" clId="{8EF5A474-B757-4A42-83CD-D9106E26AAE4}" dt="2023-08-15T18:43:27.457" v="14481" actId="26606"/>
          <ac:spMkLst>
            <pc:docMk/>
            <pc:sldMk cId="3288665831" sldId="263"/>
            <ac:spMk id="19" creationId="{7BD5A982-4141-9143-22DC-C0713B397EB8}"/>
          </ac:spMkLst>
        </pc:spChg>
        <pc:grpChg chg="add del">
          <ac:chgData name="Justin Coulter" userId="30f6ec9d-f9c3-4fd6-b810-d238f7c91974" providerId="ADAL" clId="{8EF5A474-B757-4A42-83CD-D9106E26AAE4}" dt="2023-08-15T18:45:00.316" v="14495" actId="26606"/>
          <ac:grpSpMkLst>
            <pc:docMk/>
            <pc:sldMk cId="3288665831" sldId="263"/>
            <ac:grpSpMk id="21" creationId="{26D12BCC-61D9-328E-F085-BB357865E89C}"/>
          </ac:grpSpMkLst>
        </pc:grpChg>
        <pc:grpChg chg="add del">
          <ac:chgData name="Justin Coulter" userId="30f6ec9d-f9c3-4fd6-b810-d238f7c91974" providerId="ADAL" clId="{8EF5A474-B757-4A42-83CD-D9106E26AAE4}" dt="2023-08-15T18:47:42.859" v="14515" actId="26606"/>
          <ac:grpSpMkLst>
            <pc:docMk/>
            <pc:sldMk cId="3288665831" sldId="263"/>
            <ac:grpSpMk id="27" creationId="{8DD77349-6ADE-99FE-8E04-12919EE56F9C}"/>
          </ac:grpSpMkLst>
        </pc:grpChg>
        <pc:grpChg chg="add">
          <ac:chgData name="Justin Coulter" userId="30f6ec9d-f9c3-4fd6-b810-d238f7c91974" providerId="ADAL" clId="{8EF5A474-B757-4A42-83CD-D9106E26AAE4}" dt="2023-08-15T18:47:42.859" v="14515" actId="26606"/>
          <ac:grpSpMkLst>
            <pc:docMk/>
            <pc:sldMk cId="3288665831" sldId="263"/>
            <ac:grpSpMk id="35" creationId="{62EF589D-1946-AC37-0BAA-9A9E3E5E71A7}"/>
          </ac:grpSpMkLst>
        </pc:grpChg>
      </pc:sldChg>
      <pc:sldChg chg="addSp modSp mod setBg">
        <pc:chgData name="Justin Coulter" userId="30f6ec9d-f9c3-4fd6-b810-d238f7c91974" providerId="ADAL" clId="{8EF5A474-B757-4A42-83CD-D9106E26AAE4}" dt="2023-08-15T18:43:07.423" v="14477" actId="26606"/>
        <pc:sldMkLst>
          <pc:docMk/>
          <pc:sldMk cId="2987552906" sldId="264"/>
        </pc:sldMkLst>
        <pc:spChg chg="mod ord">
          <ac:chgData name="Justin Coulter" userId="30f6ec9d-f9c3-4fd6-b810-d238f7c91974" providerId="ADAL" clId="{8EF5A474-B757-4A42-83CD-D9106E26AAE4}" dt="2023-08-15T18:43:07.423" v="14477" actId="26606"/>
          <ac:spMkLst>
            <pc:docMk/>
            <pc:sldMk cId="2987552906" sldId="264"/>
            <ac:spMk id="4" creationId="{EE021CA9-7CB7-1046-8FA0-21F127C19A59}"/>
          </ac:spMkLst>
        </pc:spChg>
        <pc:spChg chg="mod ord">
          <ac:chgData name="Justin Coulter" userId="30f6ec9d-f9c3-4fd6-b810-d238f7c91974" providerId="ADAL" clId="{8EF5A474-B757-4A42-83CD-D9106E26AAE4}" dt="2023-08-15T18:43:07.423" v="14477" actId="26606"/>
          <ac:spMkLst>
            <pc:docMk/>
            <pc:sldMk cId="2987552906" sldId="264"/>
            <ac:spMk id="5" creationId="{1B07C49E-AFFC-EC46-8930-E4D428F5F943}"/>
          </ac:spMkLst>
        </pc:spChg>
        <pc:spChg chg="mod">
          <ac:chgData name="Justin Coulter" userId="30f6ec9d-f9c3-4fd6-b810-d238f7c91974" providerId="ADAL" clId="{8EF5A474-B757-4A42-83CD-D9106E26AAE4}" dt="2023-08-15T18:43:07.423" v="14477" actId="26606"/>
          <ac:spMkLst>
            <pc:docMk/>
            <pc:sldMk cId="2987552906" sldId="264"/>
            <ac:spMk id="8" creationId="{2A665A13-3129-46DF-B847-F273F3E96BE6}"/>
          </ac:spMkLst>
        </pc:spChg>
        <pc:grpChg chg="add">
          <ac:chgData name="Justin Coulter" userId="30f6ec9d-f9c3-4fd6-b810-d238f7c91974" providerId="ADAL" clId="{8EF5A474-B757-4A42-83CD-D9106E26AAE4}" dt="2023-08-15T18:43:07.423" v="14477" actId="26606"/>
          <ac:grpSpMkLst>
            <pc:docMk/>
            <pc:sldMk cId="2987552906" sldId="264"/>
            <ac:grpSpMk id="13" creationId="{62EF589D-1946-AC37-0BAA-9A9E3E5E71A7}"/>
          </ac:grpSpMkLst>
        </pc:grpChg>
      </pc:sldChg>
      <pc:sldChg chg="addSp modSp mod setBg">
        <pc:chgData name="Justin Coulter" userId="30f6ec9d-f9c3-4fd6-b810-d238f7c91974" providerId="ADAL" clId="{8EF5A474-B757-4A42-83CD-D9106E26AAE4}" dt="2023-08-15T18:42:34.305" v="14470" actId="26606"/>
        <pc:sldMkLst>
          <pc:docMk/>
          <pc:sldMk cId="1578726356" sldId="265"/>
        </pc:sldMkLst>
        <pc:spChg chg="mod">
          <ac:chgData name="Justin Coulter" userId="30f6ec9d-f9c3-4fd6-b810-d238f7c91974" providerId="ADAL" clId="{8EF5A474-B757-4A42-83CD-D9106E26AAE4}" dt="2023-08-15T18:42:34.305" v="14470" actId="26606"/>
          <ac:spMkLst>
            <pc:docMk/>
            <pc:sldMk cId="1578726356" sldId="265"/>
            <ac:spMk id="3" creationId="{32405FDA-CB27-4506-BA80-B7DD00CB25C5}"/>
          </ac:spMkLst>
        </pc:spChg>
        <pc:spChg chg="mod ord">
          <ac:chgData name="Justin Coulter" userId="30f6ec9d-f9c3-4fd6-b810-d238f7c91974" providerId="ADAL" clId="{8EF5A474-B757-4A42-83CD-D9106E26AAE4}" dt="2023-08-15T18:42:34.305" v="14470" actId="26606"/>
          <ac:spMkLst>
            <pc:docMk/>
            <pc:sldMk cId="1578726356" sldId="265"/>
            <ac:spMk id="4" creationId="{617B1B70-690D-5945-90C2-196E1304B45D}"/>
          </ac:spMkLst>
        </pc:spChg>
        <pc:spChg chg="mod ord">
          <ac:chgData name="Justin Coulter" userId="30f6ec9d-f9c3-4fd6-b810-d238f7c91974" providerId="ADAL" clId="{8EF5A474-B757-4A42-83CD-D9106E26AAE4}" dt="2023-08-15T18:42:34.305" v="14470" actId="26606"/>
          <ac:spMkLst>
            <pc:docMk/>
            <pc:sldMk cId="1578726356" sldId="265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34.305" v="14470" actId="26606"/>
          <ac:grpSpMkLst>
            <pc:docMk/>
            <pc:sldMk cId="1578726356" sldId="265"/>
            <ac:grpSpMk id="10" creationId="{26D12BCC-61D9-328E-F085-BB357865E89C}"/>
          </ac:grpSpMkLst>
        </pc:grpChg>
      </pc:sldChg>
      <pc:sldChg chg="addSp modSp mod setBg">
        <pc:chgData name="Justin Coulter" userId="30f6ec9d-f9c3-4fd6-b810-d238f7c91974" providerId="ADAL" clId="{8EF5A474-B757-4A42-83CD-D9106E26AAE4}" dt="2023-08-15T18:43:04.966" v="14476" actId="26606"/>
        <pc:sldMkLst>
          <pc:docMk/>
          <pc:sldMk cId="779971636" sldId="266"/>
        </pc:sldMkLst>
        <pc:spChg chg="mod">
          <ac:chgData name="Justin Coulter" userId="30f6ec9d-f9c3-4fd6-b810-d238f7c91974" providerId="ADAL" clId="{8EF5A474-B757-4A42-83CD-D9106E26AAE4}" dt="2023-08-15T18:43:04.966" v="14476" actId="26606"/>
          <ac:spMkLst>
            <pc:docMk/>
            <pc:sldMk cId="779971636" sldId="266"/>
            <ac:spMk id="3" creationId="{D9E97D81-A978-4758-8A93-47C19B104075}"/>
          </ac:spMkLst>
        </pc:spChg>
        <pc:spChg chg="mod ord">
          <ac:chgData name="Justin Coulter" userId="30f6ec9d-f9c3-4fd6-b810-d238f7c91974" providerId="ADAL" clId="{8EF5A474-B757-4A42-83CD-D9106E26AAE4}" dt="2023-08-15T18:43:04.966" v="14476" actId="26606"/>
          <ac:spMkLst>
            <pc:docMk/>
            <pc:sldMk cId="779971636" sldId="266"/>
            <ac:spMk id="4" creationId="{2C4E03D3-761E-7549-A4C6-7E585EBC4F01}"/>
          </ac:spMkLst>
        </pc:spChg>
        <pc:spChg chg="mod ord">
          <ac:chgData name="Justin Coulter" userId="30f6ec9d-f9c3-4fd6-b810-d238f7c91974" providerId="ADAL" clId="{8EF5A474-B757-4A42-83CD-D9106E26AAE4}" dt="2023-08-15T18:43:04.966" v="14476" actId="26606"/>
          <ac:spMkLst>
            <pc:docMk/>
            <pc:sldMk cId="779971636" sldId="266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3:04.966" v="14476" actId="26606"/>
          <ac:grpSpMkLst>
            <pc:docMk/>
            <pc:sldMk cId="779971636" sldId="266"/>
            <ac:grpSpMk id="10" creationId="{62EF589D-1946-AC37-0BAA-9A9E3E5E71A7}"/>
          </ac:grpSpMkLst>
        </pc:grpChg>
      </pc:sldChg>
      <pc:sldChg chg="addSp delSp modSp mod setBg modClrScheme chgLayout">
        <pc:chgData name="Justin Coulter" userId="30f6ec9d-f9c3-4fd6-b810-d238f7c91974" providerId="ADAL" clId="{8EF5A474-B757-4A42-83CD-D9106E26AAE4}" dt="2023-08-15T15:48:46.914" v="9029" actId="26606"/>
        <pc:sldMkLst>
          <pc:docMk/>
          <pc:sldMk cId="3865605948" sldId="269"/>
        </pc:sldMkLst>
        <pc:spChg chg="add del mod ord">
          <ac:chgData name="Justin Coulter" userId="30f6ec9d-f9c3-4fd6-b810-d238f7c91974" providerId="ADAL" clId="{8EF5A474-B757-4A42-83CD-D9106E26AAE4}" dt="2023-08-15T15:36:35.469" v="8283" actId="478"/>
          <ac:spMkLst>
            <pc:docMk/>
            <pc:sldMk cId="3865605948" sldId="269"/>
            <ac:spMk id="2" creationId="{BC478776-FAAB-640D-BFF0-5D50970CB1ED}"/>
          </ac:spMkLst>
        </pc:spChg>
        <pc:spChg chg="del mod ord">
          <ac:chgData name="Justin Coulter" userId="30f6ec9d-f9c3-4fd6-b810-d238f7c91974" providerId="ADAL" clId="{8EF5A474-B757-4A42-83CD-D9106E26AAE4}" dt="2023-08-15T15:35:52.764" v="8248" actId="478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5" creationId="{31BF7889-073A-E045-A3F2-45D63BD0FDC0}"/>
          </ac:spMkLst>
        </pc:spChg>
        <pc:spChg chg="add del mod ord">
          <ac:chgData name="Justin Coulter" userId="30f6ec9d-f9c3-4fd6-b810-d238f7c91974" providerId="ADAL" clId="{8EF5A474-B757-4A42-83CD-D9106E26AAE4}" dt="2023-08-15T15:35:05.109" v="8210" actId="478"/>
          <ac:spMkLst>
            <pc:docMk/>
            <pc:sldMk cId="3865605948" sldId="269"/>
            <ac:spMk id="6" creationId="{CD63A412-975B-92B0-556A-ADF948E55EA2}"/>
          </ac:spMkLst>
        </pc:spChg>
        <pc:spChg chg="add del mod">
          <ac:chgData name="Justin Coulter" userId="30f6ec9d-f9c3-4fd6-b810-d238f7c91974" providerId="ADAL" clId="{8EF5A474-B757-4A42-83CD-D9106E26AAE4}" dt="2023-08-15T15:36:03.117" v="8250" actId="478"/>
          <ac:spMkLst>
            <pc:docMk/>
            <pc:sldMk cId="3865605948" sldId="269"/>
            <ac:spMk id="10" creationId="{FDC5553D-FE13-7582-39ED-8B21EB14F047}"/>
          </ac:spMkLst>
        </pc:spChg>
        <pc:spChg chg="add del mod">
          <ac:chgData name="Justin Coulter" userId="30f6ec9d-f9c3-4fd6-b810-d238f7c91974" providerId="ADAL" clId="{8EF5A474-B757-4A42-83CD-D9106E26AAE4}" dt="2023-08-15T15:36:53.452" v="8288" actId="478"/>
          <ac:spMkLst>
            <pc:docMk/>
            <pc:sldMk cId="3865605948" sldId="269"/>
            <ac:spMk id="12" creationId="{0CEE8FF1-85BE-1B63-7F0E-7CFBBA8191D7}"/>
          </ac:spMkLst>
        </pc:spChg>
        <pc:spChg chg="add del mod">
          <ac:chgData name="Justin Coulter" userId="30f6ec9d-f9c3-4fd6-b810-d238f7c91974" providerId="ADAL" clId="{8EF5A474-B757-4A42-83CD-D9106E26AAE4}" dt="2023-08-15T15:36:53.454" v="8290"/>
          <ac:spMkLst>
            <pc:docMk/>
            <pc:sldMk cId="3865605948" sldId="269"/>
            <ac:spMk id="13" creationId="{BD82F357-E11A-8A91-6ABB-E9915C92624F}"/>
          </ac:spMkLst>
        </pc:spChg>
        <pc:spChg chg="add del mod">
          <ac:chgData name="Justin Coulter" userId="30f6ec9d-f9c3-4fd6-b810-d238f7c91974" providerId="ADAL" clId="{8EF5A474-B757-4A42-83CD-D9106E26AAE4}" dt="2023-08-15T15:36:56.769" v="8292" actId="478"/>
          <ac:spMkLst>
            <pc:docMk/>
            <pc:sldMk cId="3865605948" sldId="269"/>
            <ac:spMk id="15" creationId="{AEEBA143-8F2B-1DCD-8438-A5CF4AECF929}"/>
          </ac:spMkLst>
        </pc:spChg>
        <pc:spChg chg="add mod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16" creationId="{600B701C-AF6E-55DA-6A35-02954CA6FC3F}"/>
          </ac:spMkLst>
        </pc:spChg>
        <pc:spChg chg="add del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21" creationId="{201CC55D-ED54-4C5C-95E6-10947BD1103B}"/>
          </ac:spMkLst>
        </pc:spChg>
        <pc:spChg chg="add del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27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29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5:48:46.914" v="9029" actId="26606"/>
          <ac:spMkLst>
            <pc:docMk/>
            <pc:sldMk cId="3865605948" sldId="269"/>
            <ac:spMk id="31" creationId="{19C9EAEA-39D0-4B0E-A0EB-51E7B26740B1}"/>
          </ac:spMkLst>
        </pc:spChg>
        <pc:grpChg chg="add del">
          <ac:chgData name="Justin Coulter" userId="30f6ec9d-f9c3-4fd6-b810-d238f7c91974" providerId="ADAL" clId="{8EF5A474-B757-4A42-83CD-D9106E26AAE4}" dt="2023-08-15T15:48:46.914" v="9029" actId="26606"/>
          <ac:grpSpMkLst>
            <pc:docMk/>
            <pc:sldMk cId="3865605948" sldId="269"/>
            <ac:grpSpMk id="23" creationId="{1DE889C7-FAD6-4397-98E2-05D503484459}"/>
          </ac:grpSpMkLst>
        </pc:grpChg>
        <pc:grpChg chg="add">
          <ac:chgData name="Justin Coulter" userId="30f6ec9d-f9c3-4fd6-b810-d238f7c91974" providerId="ADAL" clId="{8EF5A474-B757-4A42-83CD-D9106E26AAE4}" dt="2023-08-15T15:48:46.914" v="9029" actId="26606"/>
          <ac:grpSpMkLst>
            <pc:docMk/>
            <pc:sldMk cId="3865605948" sldId="269"/>
            <ac:grpSpMk id="36" creationId="{1FD67D68-9B83-C338-8342-3348D8F22347}"/>
          </ac:grpSpMkLst>
        </pc:grpChg>
        <pc:picChg chg="add mod ord">
          <ac:chgData name="Justin Coulter" userId="30f6ec9d-f9c3-4fd6-b810-d238f7c91974" providerId="ADAL" clId="{8EF5A474-B757-4A42-83CD-D9106E26AAE4}" dt="2023-08-15T15:48:46.914" v="9029" actId="26606"/>
          <ac:picMkLst>
            <pc:docMk/>
            <pc:sldMk cId="3865605948" sldId="269"/>
            <ac:picMk id="8" creationId="{5EDBBEEE-11C4-053F-CF91-00C1DBEACB84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03:45.448" v="10044" actId="26606"/>
        <pc:sldMkLst>
          <pc:docMk/>
          <pc:sldMk cId="2727850971" sldId="270"/>
        </pc:sldMkLst>
        <pc:spChg chg="mod">
          <ac:chgData name="Justin Coulter" userId="30f6ec9d-f9c3-4fd6-b810-d238f7c91974" providerId="ADAL" clId="{8EF5A474-B757-4A42-83CD-D9106E26AAE4}" dt="2023-08-15T16:03:45.448" v="10044" actId="2660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Justin Coulter" userId="30f6ec9d-f9c3-4fd6-b810-d238f7c91974" providerId="ADAL" clId="{8EF5A474-B757-4A42-83CD-D9106E26AAE4}" dt="2023-08-15T16:03:45.448" v="10044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03:45.448" v="10044" actId="26606"/>
          <ac:spMkLst>
            <pc:docMk/>
            <pc:sldMk cId="2727850971" sldId="270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03:45.448" v="10044" actId="26606"/>
          <ac:grpSpMkLst>
            <pc:docMk/>
            <pc:sldMk cId="2727850971" sldId="270"/>
            <ac:grpSpMk id="11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6:03:45.448" v="10044" actId="26606"/>
          <ac:picMkLst>
            <pc:docMk/>
            <pc:sldMk cId="2727850971" sldId="270"/>
            <ac:picMk id="6" creationId="{1988718E-B2F4-2793-89EB-6322DDC96B25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9:45:27.208" v="17011" actId="20577"/>
        <pc:sldMkLst>
          <pc:docMk/>
          <pc:sldMk cId="1630123617" sldId="274"/>
        </pc:sldMkLst>
        <pc:spChg chg="mod ord">
          <ac:chgData name="Justin Coulter" userId="30f6ec9d-f9c3-4fd6-b810-d238f7c91974" providerId="ADAL" clId="{8EF5A474-B757-4A42-83CD-D9106E26AAE4}" dt="2023-08-15T18:47:08.857" v="14513" actId="26606"/>
          <ac:spMkLst>
            <pc:docMk/>
            <pc:sldMk cId="1630123617" sldId="274"/>
            <ac:spMk id="4" creationId="{8DA56319-AADE-D741-AA33-1311B7CA8C0C}"/>
          </ac:spMkLst>
        </pc:spChg>
        <pc:spChg chg="mod ord">
          <ac:chgData name="Justin Coulter" userId="30f6ec9d-f9c3-4fd6-b810-d238f7c91974" providerId="ADAL" clId="{8EF5A474-B757-4A42-83CD-D9106E26AAE4}" dt="2023-08-15T19:45:27.208" v="17011" actId="20577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Justin Coulter" userId="30f6ec9d-f9c3-4fd6-b810-d238f7c91974" providerId="ADAL" clId="{8EF5A474-B757-4A42-83CD-D9106E26AAE4}" dt="2023-08-15T18:47:08.857" v="14513" actId="26606"/>
          <ac:spMkLst>
            <pc:docMk/>
            <pc:sldMk cId="1630123617" sldId="274"/>
            <ac:spMk id="9" creationId="{FB98079A-48C6-4E10-8AB1-B940BD1E42DF}"/>
          </ac:spMkLst>
        </pc:spChg>
        <pc:grpChg chg="add">
          <ac:chgData name="Justin Coulter" userId="30f6ec9d-f9c3-4fd6-b810-d238f7c91974" providerId="ADAL" clId="{8EF5A474-B757-4A42-83CD-D9106E26AAE4}" dt="2023-08-15T18:47:08.857" v="14513" actId="26606"/>
          <ac:grpSpMkLst>
            <pc:docMk/>
            <pc:sldMk cId="1630123617" sldId="274"/>
            <ac:grpSpMk id="14" creationId="{8DD77349-6ADE-99FE-8E04-12919EE56F9C}"/>
          </ac:grpSpMkLst>
        </pc:grpChg>
      </pc:sldChg>
      <pc:sldChg chg="addSp modSp mod setBg">
        <pc:chgData name="Justin Coulter" userId="30f6ec9d-f9c3-4fd6-b810-d238f7c91974" providerId="ADAL" clId="{8EF5A474-B757-4A42-83CD-D9106E26AAE4}" dt="2023-08-15T18:47:14.418" v="14514" actId="26606"/>
        <pc:sldMkLst>
          <pc:docMk/>
          <pc:sldMk cId="3410008520" sldId="275"/>
        </pc:sldMkLst>
        <pc:spChg chg="mod ord">
          <ac:chgData name="Justin Coulter" userId="30f6ec9d-f9c3-4fd6-b810-d238f7c91974" providerId="ADAL" clId="{8EF5A474-B757-4A42-83CD-D9106E26AAE4}" dt="2023-08-15T18:47:14.418" v="14514" actId="26606"/>
          <ac:spMkLst>
            <pc:docMk/>
            <pc:sldMk cId="3410008520" sldId="275"/>
            <ac:spMk id="5" creationId="{28684E62-A9F8-4E7A-AB01-78893062A1B4}"/>
          </ac:spMkLst>
        </pc:spChg>
        <pc:spChg chg="mod ord">
          <ac:chgData name="Justin Coulter" userId="30f6ec9d-f9c3-4fd6-b810-d238f7c91974" providerId="ADAL" clId="{8EF5A474-B757-4A42-83CD-D9106E26AAE4}" dt="2023-08-15T18:47:14.418" v="14514" actId="26606"/>
          <ac:spMkLst>
            <pc:docMk/>
            <pc:sldMk cId="3410008520" sldId="275"/>
            <ac:spMk id="6" creationId="{E7525D5A-386D-C541-9D42-BBDEA82289E4}"/>
          </ac:spMkLst>
        </pc:spChg>
        <pc:spChg chg="mod">
          <ac:chgData name="Justin Coulter" userId="30f6ec9d-f9c3-4fd6-b810-d238f7c91974" providerId="ADAL" clId="{8EF5A474-B757-4A42-83CD-D9106E26AAE4}" dt="2023-08-15T18:47:14.418" v="14514" actId="26606"/>
          <ac:spMkLst>
            <pc:docMk/>
            <pc:sldMk cId="3410008520" sldId="275"/>
            <ac:spMk id="11" creationId="{60F8A56C-5EE1-4DBF-842D-C2A130AA680E}"/>
          </ac:spMkLst>
        </pc:spChg>
        <pc:grpChg chg="add">
          <ac:chgData name="Justin Coulter" userId="30f6ec9d-f9c3-4fd6-b810-d238f7c91974" providerId="ADAL" clId="{8EF5A474-B757-4A42-83CD-D9106E26AAE4}" dt="2023-08-15T18:47:14.418" v="14514" actId="26606"/>
          <ac:grpSpMkLst>
            <pc:docMk/>
            <pc:sldMk cId="3410008520" sldId="275"/>
            <ac:grpSpMk id="16" creationId="{8DD77349-6ADE-99FE-8E04-12919EE56F9C}"/>
          </ac:grpSpMkLst>
        </pc:grpChg>
      </pc:sldChg>
      <pc:sldChg chg="addSp modSp mod setBg">
        <pc:chgData name="Justin Coulter" userId="30f6ec9d-f9c3-4fd6-b810-d238f7c91974" providerId="ADAL" clId="{8EF5A474-B757-4A42-83CD-D9106E26AAE4}" dt="2023-08-15T19:15:39.354" v="15605" actId="403"/>
        <pc:sldMkLst>
          <pc:docMk/>
          <pc:sldMk cId="148114319" sldId="276"/>
        </pc:sldMkLst>
        <pc:spChg chg="mod">
          <ac:chgData name="Justin Coulter" userId="30f6ec9d-f9c3-4fd6-b810-d238f7c91974" providerId="ADAL" clId="{8EF5A474-B757-4A42-83CD-D9106E26AAE4}" dt="2023-08-15T19:15:22.648" v="15599" actId="14100"/>
          <ac:spMkLst>
            <pc:docMk/>
            <pc:sldMk cId="148114319" sldId="276"/>
            <ac:spMk id="3" creationId="{B28946E4-5BEF-46F0-A56A-E7E85ACA148F}"/>
          </ac:spMkLst>
        </pc:spChg>
        <pc:spChg chg="mod ord">
          <ac:chgData name="Justin Coulter" userId="30f6ec9d-f9c3-4fd6-b810-d238f7c91974" providerId="ADAL" clId="{8EF5A474-B757-4A42-83CD-D9106E26AAE4}" dt="2023-08-15T18:42:23.441" v="14466" actId="26606"/>
          <ac:spMkLst>
            <pc:docMk/>
            <pc:sldMk cId="148114319" sldId="276"/>
            <ac:spMk id="4" creationId="{9ADB26FF-76AA-124F-92D8-C93C45D216A8}"/>
          </ac:spMkLst>
        </pc:spChg>
        <pc:spChg chg="mod ord">
          <ac:chgData name="Justin Coulter" userId="30f6ec9d-f9c3-4fd6-b810-d238f7c91974" providerId="ADAL" clId="{8EF5A474-B757-4A42-83CD-D9106E26AAE4}" dt="2023-08-15T19:15:39.354" v="15605" actId="403"/>
          <ac:spMkLst>
            <pc:docMk/>
            <pc:sldMk cId="148114319" sldId="276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23.441" v="14466" actId="26606"/>
          <ac:grpSpMkLst>
            <pc:docMk/>
            <pc:sldMk cId="148114319" sldId="276"/>
            <ac:grpSpMk id="10" creationId="{26D12BCC-61D9-328E-F085-BB357865E89C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8:48:22.135" v="14516" actId="26606"/>
        <pc:sldMkLst>
          <pc:docMk/>
          <pc:sldMk cId="321008965" sldId="277"/>
        </pc:sldMkLst>
        <pc:spChg chg="mod">
          <ac:chgData name="Justin Coulter" userId="30f6ec9d-f9c3-4fd6-b810-d238f7c91974" providerId="ADAL" clId="{8EF5A474-B757-4A42-83CD-D9106E26AAE4}" dt="2023-08-15T18:41:38.955" v="14459" actId="26606"/>
          <ac:spMkLst>
            <pc:docMk/>
            <pc:sldMk cId="321008965" sldId="277"/>
            <ac:spMk id="4" creationId="{3D45C363-925C-9E48-86B0-27D7D36E50D6}"/>
          </ac:spMkLst>
        </pc:spChg>
        <pc:spChg chg="mod ord">
          <ac:chgData name="Justin Coulter" userId="30f6ec9d-f9c3-4fd6-b810-d238f7c91974" providerId="ADAL" clId="{8EF5A474-B757-4A42-83CD-D9106E26AAE4}" dt="2023-08-15T18:48:22.135" v="14516" actId="26606"/>
          <ac:spMkLst>
            <pc:docMk/>
            <pc:sldMk cId="321008965" sldId="277"/>
            <ac:spMk id="7" creationId="{330F9542-6794-4F57-BB45-868D94AD06B0}"/>
          </ac:spMkLst>
        </pc:spChg>
        <pc:spChg chg="mod">
          <ac:chgData name="Justin Coulter" userId="30f6ec9d-f9c3-4fd6-b810-d238f7c91974" providerId="ADAL" clId="{8EF5A474-B757-4A42-83CD-D9106E26AAE4}" dt="2023-08-15T18:48:22.135" v="14516" actId="26606"/>
          <ac:spMkLst>
            <pc:docMk/>
            <pc:sldMk cId="321008965" sldId="277"/>
            <ac:spMk id="8" creationId="{C7B9C153-C85C-3240-8E7E-523FBC004564}"/>
          </ac:spMkLst>
        </pc:spChg>
        <pc:grpChg chg="add del">
          <ac:chgData name="Justin Coulter" userId="30f6ec9d-f9c3-4fd6-b810-d238f7c91974" providerId="ADAL" clId="{8EF5A474-B757-4A42-83CD-D9106E26AAE4}" dt="2023-08-15T18:48:22.135" v="14516" actId="26606"/>
          <ac:grpSpMkLst>
            <pc:docMk/>
            <pc:sldMk cId="321008965" sldId="277"/>
            <ac:grpSpMk id="13" creationId="{62EF589D-1946-AC37-0BAA-9A9E3E5E71A7}"/>
          </ac:grpSpMkLst>
        </pc:grpChg>
        <pc:grpChg chg="add">
          <ac:chgData name="Justin Coulter" userId="30f6ec9d-f9c3-4fd6-b810-d238f7c91974" providerId="ADAL" clId="{8EF5A474-B757-4A42-83CD-D9106E26AAE4}" dt="2023-08-15T18:48:22.135" v="14516" actId="26606"/>
          <ac:grpSpMkLst>
            <pc:docMk/>
            <pc:sldMk cId="321008965" sldId="277"/>
            <ac:grpSpMk id="20" creationId="{8DD77349-6ADE-99FE-8E04-12919EE56F9C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8:46:58.419" v="14511" actId="26606"/>
        <pc:sldMkLst>
          <pc:docMk/>
          <pc:sldMk cId="2459446073" sldId="289"/>
        </pc:sldMkLst>
        <pc:spChg chg="mod ord">
          <ac:chgData name="Justin Coulter" userId="30f6ec9d-f9c3-4fd6-b810-d238f7c91974" providerId="ADAL" clId="{8EF5A474-B757-4A42-83CD-D9106E26AAE4}" dt="2023-08-15T18:46:58.419" v="14511" actId="26606"/>
          <ac:spMkLst>
            <pc:docMk/>
            <pc:sldMk cId="2459446073" sldId="289"/>
            <ac:spMk id="4" creationId="{336C985E-BCEF-DD49-BB47-C4649A79F0D8}"/>
          </ac:spMkLst>
        </pc:spChg>
        <pc:spChg chg="mod ord">
          <ac:chgData name="Justin Coulter" userId="30f6ec9d-f9c3-4fd6-b810-d238f7c91974" providerId="ADAL" clId="{8EF5A474-B757-4A42-83CD-D9106E26AAE4}" dt="2023-08-15T18:46:58.419" v="14511" actId="26606"/>
          <ac:spMkLst>
            <pc:docMk/>
            <pc:sldMk cId="2459446073" sldId="289"/>
            <ac:spMk id="5" creationId="{1B07C49E-AFFC-EC46-8930-E4D428F5F943}"/>
          </ac:spMkLst>
        </pc:spChg>
        <pc:spChg chg="mod">
          <ac:chgData name="Justin Coulter" userId="30f6ec9d-f9c3-4fd6-b810-d238f7c91974" providerId="ADAL" clId="{8EF5A474-B757-4A42-83CD-D9106E26AAE4}" dt="2023-08-15T18:46:58.419" v="14511" actId="26606"/>
          <ac:spMkLst>
            <pc:docMk/>
            <pc:sldMk cId="2459446073" sldId="289"/>
            <ac:spMk id="9" creationId="{B68D8986-45AC-4FB5-96E8-C45F9603EB5E}"/>
          </ac:spMkLst>
        </pc:spChg>
        <pc:spChg chg="add del">
          <ac:chgData name="Justin Coulter" userId="30f6ec9d-f9c3-4fd6-b810-d238f7c91974" providerId="ADAL" clId="{8EF5A474-B757-4A42-83CD-D9106E26AAE4}" dt="2023-08-15T18:02:12.911" v="13684" actId="26606"/>
          <ac:spMkLst>
            <pc:docMk/>
            <pc:sldMk cId="2459446073" sldId="289"/>
            <ac:spMk id="14" creationId="{7FF47CB7-972F-479F-A36D-9E72D26EC8DA}"/>
          </ac:spMkLst>
        </pc:spChg>
        <pc:spChg chg="add del">
          <ac:chgData name="Justin Coulter" userId="30f6ec9d-f9c3-4fd6-b810-d238f7c91974" providerId="ADAL" clId="{8EF5A474-B757-4A42-83CD-D9106E26AAE4}" dt="2023-08-15T18:02:12.911" v="13684" actId="26606"/>
          <ac:spMkLst>
            <pc:docMk/>
            <pc:sldMk cId="2459446073" sldId="289"/>
            <ac:spMk id="16" creationId="{0D153B68-5844-490D-8E67-F616D6D721CA}"/>
          </ac:spMkLst>
        </pc:spChg>
        <pc:spChg chg="add del">
          <ac:chgData name="Justin Coulter" userId="30f6ec9d-f9c3-4fd6-b810-d238f7c91974" providerId="ADAL" clId="{8EF5A474-B757-4A42-83CD-D9106E26AAE4}" dt="2023-08-15T18:02:12.911" v="13684" actId="26606"/>
          <ac:spMkLst>
            <pc:docMk/>
            <pc:sldMk cId="2459446073" sldId="289"/>
            <ac:spMk id="18" creationId="{9A0D773F-7A7D-4DBB-9DEA-86BB8B8F4BC8}"/>
          </ac:spMkLst>
        </pc:spChg>
        <pc:spChg chg="add del">
          <ac:chgData name="Justin Coulter" userId="30f6ec9d-f9c3-4fd6-b810-d238f7c91974" providerId="ADAL" clId="{8EF5A474-B757-4A42-83CD-D9106E26AAE4}" dt="2023-08-15T18:46:45.147" v="14509" actId="26606"/>
          <ac:spMkLst>
            <pc:docMk/>
            <pc:sldMk cId="2459446073" sldId="289"/>
            <ac:spMk id="20" creationId="{90D0877E-6CD0-4206-8A18-56CEE73EFBF9}"/>
          </ac:spMkLst>
        </pc:spChg>
        <pc:spChg chg="add del">
          <ac:chgData name="Justin Coulter" userId="30f6ec9d-f9c3-4fd6-b810-d238f7c91974" providerId="ADAL" clId="{8EF5A474-B757-4A42-83CD-D9106E26AAE4}" dt="2023-08-15T18:46:45.147" v="14509" actId="26606"/>
          <ac:spMkLst>
            <pc:docMk/>
            <pc:sldMk cId="2459446073" sldId="289"/>
            <ac:spMk id="21" creationId="{E18AC0D4-F32D-4067-9F63-E553F4AFFF0E}"/>
          </ac:spMkLst>
        </pc:spChg>
        <pc:grpChg chg="add del">
          <ac:chgData name="Justin Coulter" userId="30f6ec9d-f9c3-4fd6-b810-d238f7c91974" providerId="ADAL" clId="{8EF5A474-B757-4A42-83CD-D9106E26AAE4}" dt="2023-08-15T18:46:58.419" v="14511" actId="26606"/>
          <ac:grpSpMkLst>
            <pc:docMk/>
            <pc:sldMk cId="2459446073" sldId="289"/>
            <ac:grpSpMk id="23" creationId="{9AF08BBE-71A7-AEFC-F970-93C6BF79B380}"/>
          </ac:grpSpMkLst>
        </pc:grpChg>
        <pc:grpChg chg="add del">
          <ac:chgData name="Justin Coulter" userId="30f6ec9d-f9c3-4fd6-b810-d238f7c91974" providerId="ADAL" clId="{8EF5A474-B757-4A42-83CD-D9106E26AAE4}" dt="2023-08-15T18:46:28.592" v="14504" actId="26606"/>
          <ac:grpSpMkLst>
            <pc:docMk/>
            <pc:sldMk cId="2459446073" sldId="289"/>
            <ac:grpSpMk id="26" creationId="{7024687B-3153-123C-0A8C-D7D007FAF1BE}"/>
          </ac:grpSpMkLst>
        </pc:grpChg>
        <pc:grpChg chg="add del">
          <ac:chgData name="Justin Coulter" userId="30f6ec9d-f9c3-4fd6-b810-d238f7c91974" providerId="ADAL" clId="{8EF5A474-B757-4A42-83CD-D9106E26AAE4}" dt="2023-08-15T18:46:36.669" v="14508" actId="26606"/>
          <ac:grpSpMkLst>
            <pc:docMk/>
            <pc:sldMk cId="2459446073" sldId="289"/>
            <ac:grpSpMk id="31" creationId="{F2221BB3-7B5D-C899-7745-66D7AC3232A7}"/>
          </ac:grpSpMkLst>
        </pc:grpChg>
        <pc:grpChg chg="add">
          <ac:chgData name="Justin Coulter" userId="30f6ec9d-f9c3-4fd6-b810-d238f7c91974" providerId="ADAL" clId="{8EF5A474-B757-4A42-83CD-D9106E26AAE4}" dt="2023-08-15T18:46:58.419" v="14511" actId="26606"/>
          <ac:grpSpMkLst>
            <pc:docMk/>
            <pc:sldMk cId="2459446073" sldId="289"/>
            <ac:grpSpMk id="33" creationId="{E4A41B9E-A0C8-F78B-E5B6-A0D02D8810B5}"/>
          </ac:grpSpMkLst>
        </pc:grpChg>
        <pc:picChg chg="add mod ord">
          <ac:chgData name="Justin Coulter" userId="30f6ec9d-f9c3-4fd6-b810-d238f7c91974" providerId="ADAL" clId="{8EF5A474-B757-4A42-83CD-D9106E26AAE4}" dt="2023-08-15T18:46:58.419" v="14511" actId="26606"/>
          <ac:picMkLst>
            <pc:docMk/>
            <pc:sldMk cId="2459446073" sldId="289"/>
            <ac:picMk id="3" creationId="{610D2D5F-D4FC-6632-FF78-23AF950185C9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9:16:01.749" v="15606" actId="6549"/>
        <pc:sldMkLst>
          <pc:docMk/>
          <pc:sldMk cId="1813711241" sldId="293"/>
        </pc:sldMkLst>
        <pc:spChg chg="mod">
          <ac:chgData name="Justin Coulter" userId="30f6ec9d-f9c3-4fd6-b810-d238f7c91974" providerId="ADAL" clId="{8EF5A474-B757-4A42-83CD-D9106E26AAE4}" dt="2023-08-15T18:42:07.430" v="14463" actId="26606"/>
          <ac:spMkLst>
            <pc:docMk/>
            <pc:sldMk cId="1813711241" sldId="293"/>
            <ac:spMk id="3" creationId="{FC857EDD-A3A7-434D-B8D5-401E872498DA}"/>
          </ac:spMkLst>
        </pc:spChg>
        <pc:spChg chg="mod ord">
          <ac:chgData name="Justin Coulter" userId="30f6ec9d-f9c3-4fd6-b810-d238f7c91974" providerId="ADAL" clId="{8EF5A474-B757-4A42-83CD-D9106E26AAE4}" dt="2023-08-15T18:42:07.430" v="14463" actId="26606"/>
          <ac:spMkLst>
            <pc:docMk/>
            <pc:sldMk cId="1813711241" sldId="293"/>
            <ac:spMk id="4" creationId="{8F1B08F2-C4AD-A440-BB78-A0625E28887A}"/>
          </ac:spMkLst>
        </pc:spChg>
        <pc:spChg chg="mod ord">
          <ac:chgData name="Justin Coulter" userId="30f6ec9d-f9c3-4fd6-b810-d238f7c91974" providerId="ADAL" clId="{8EF5A474-B757-4A42-83CD-D9106E26AAE4}" dt="2023-08-15T19:16:01.749" v="15606" actId="6549"/>
          <ac:spMkLst>
            <pc:docMk/>
            <pc:sldMk cId="1813711241" sldId="293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07.430" v="14463" actId="26606"/>
          <ac:grpSpMkLst>
            <pc:docMk/>
            <pc:sldMk cId="1813711241" sldId="293"/>
            <ac:grpSpMk id="10" creationId="{62EF589D-1946-AC37-0BAA-9A9E3E5E71A7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6:38:46.077" v="12076" actId="26606"/>
        <pc:sldMkLst>
          <pc:docMk/>
          <pc:sldMk cId="981671777" sldId="296"/>
        </pc:sldMkLst>
        <pc:spChg chg="mod">
          <ac:chgData name="Justin Coulter" userId="30f6ec9d-f9c3-4fd6-b810-d238f7c91974" providerId="ADAL" clId="{8EF5A474-B757-4A42-83CD-D9106E26AAE4}" dt="2023-08-15T16:38:46.077" v="12076" actId="26606"/>
          <ac:spMkLst>
            <pc:docMk/>
            <pc:sldMk cId="981671777" sldId="296"/>
            <ac:spMk id="2" creationId="{54176327-8CC4-4356-8BBB-DC4965CE9857}"/>
          </ac:spMkLst>
        </pc:spChg>
        <pc:spChg chg="mod ord">
          <ac:chgData name="Justin Coulter" userId="30f6ec9d-f9c3-4fd6-b810-d238f7c91974" providerId="ADAL" clId="{8EF5A474-B757-4A42-83CD-D9106E26AAE4}" dt="2023-08-15T16:38:46.077" v="12076" actId="26606"/>
          <ac:spMkLst>
            <pc:docMk/>
            <pc:sldMk cId="981671777" sldId="296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6:38:46.077" v="12076" actId="26606"/>
          <ac:spMkLst>
            <pc:docMk/>
            <pc:sldMk cId="981671777" sldId="296"/>
            <ac:spMk id="5" creationId="{85D9F803-CDBC-C74C-AF1B-2B5937D1C241}"/>
          </ac:spMkLst>
        </pc:spChg>
        <pc:grpChg chg="add">
          <ac:chgData name="Justin Coulter" userId="30f6ec9d-f9c3-4fd6-b810-d238f7c91974" providerId="ADAL" clId="{8EF5A474-B757-4A42-83CD-D9106E26AAE4}" dt="2023-08-15T16:38:46.077" v="12076" actId="26606"/>
          <ac:grpSpMkLst>
            <pc:docMk/>
            <pc:sldMk cId="981671777" sldId="296"/>
            <ac:grpSpMk id="13" creationId="{E4A41B9E-A0C8-F78B-E5B6-A0D02D8810B5}"/>
          </ac:grpSpMkLst>
        </pc:grpChg>
        <pc:picChg chg="add del mod">
          <ac:chgData name="Justin Coulter" userId="30f6ec9d-f9c3-4fd6-b810-d238f7c91974" providerId="ADAL" clId="{8EF5A474-B757-4A42-83CD-D9106E26AAE4}" dt="2023-08-15T16:35:18.330" v="11908" actId="478"/>
          <ac:picMkLst>
            <pc:docMk/>
            <pc:sldMk cId="981671777" sldId="296"/>
            <ac:picMk id="6" creationId="{D41C4716-C75A-C1FB-AC01-4EA0BDAE85D1}"/>
          </ac:picMkLst>
        </pc:picChg>
        <pc:picChg chg="add mod">
          <ac:chgData name="Justin Coulter" userId="30f6ec9d-f9c3-4fd6-b810-d238f7c91974" providerId="ADAL" clId="{8EF5A474-B757-4A42-83CD-D9106E26AAE4}" dt="2023-08-15T16:38:46.077" v="12076" actId="26606"/>
          <ac:picMkLst>
            <pc:docMk/>
            <pc:sldMk cId="981671777" sldId="296"/>
            <ac:picMk id="8" creationId="{74DBF1DF-10EF-6066-72A5-56A775FE0FF1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8:45:22.128" v="14498" actId="26606"/>
        <pc:sldMkLst>
          <pc:docMk/>
          <pc:sldMk cId="280316088" sldId="299"/>
        </pc:sldMkLst>
        <pc:spChg chg="mod ord">
          <ac:chgData name="Justin Coulter" userId="30f6ec9d-f9c3-4fd6-b810-d238f7c91974" providerId="ADAL" clId="{8EF5A474-B757-4A42-83CD-D9106E26AAE4}" dt="2023-08-15T18:45:22.128" v="14498" actId="2660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Justin Coulter" userId="30f6ec9d-f9c3-4fd6-b810-d238f7c91974" providerId="ADAL" clId="{8EF5A474-B757-4A42-83CD-D9106E26AAE4}" dt="2023-08-15T18:45:22.128" v="14498" actId="26606"/>
          <ac:spMkLst>
            <pc:docMk/>
            <pc:sldMk cId="280316088" sldId="299"/>
            <ac:spMk id="4" creationId="{5066AA34-20EE-4A59-B343-346A8DB5667C}"/>
          </ac:spMkLst>
        </pc:spChg>
        <pc:spChg chg="del">
          <ac:chgData name="Justin Coulter" userId="30f6ec9d-f9c3-4fd6-b810-d238f7c91974" providerId="ADAL" clId="{8EF5A474-B757-4A42-83CD-D9106E26AAE4}" dt="2023-08-15T12:45:46.709" v="1391" actId="478"/>
          <ac:spMkLst>
            <pc:docMk/>
            <pc:sldMk cId="280316088" sldId="299"/>
            <ac:spMk id="5" creationId="{1B07C49E-AFFC-EC46-8930-E4D428F5F943}"/>
          </ac:spMkLst>
        </pc:spChg>
        <pc:spChg chg="mod ord">
          <ac:chgData name="Justin Coulter" userId="30f6ec9d-f9c3-4fd6-b810-d238f7c91974" providerId="ADAL" clId="{8EF5A474-B757-4A42-83CD-D9106E26AAE4}" dt="2023-08-15T18:45:22.128" v="14498" actId="26606"/>
          <ac:spMkLst>
            <pc:docMk/>
            <pc:sldMk cId="280316088" sldId="299"/>
            <ac:spMk id="6" creationId="{772D0411-8FF8-C540-84AE-DBA0703D368C}"/>
          </ac:spMkLst>
        </pc:spChg>
        <pc:grpChg chg="add del">
          <ac:chgData name="Justin Coulter" userId="30f6ec9d-f9c3-4fd6-b810-d238f7c91974" providerId="ADAL" clId="{8EF5A474-B757-4A42-83CD-D9106E26AAE4}" dt="2023-08-15T18:45:22.128" v="14498" actId="26606"/>
          <ac:grpSpMkLst>
            <pc:docMk/>
            <pc:sldMk cId="280316088" sldId="299"/>
            <ac:grpSpMk id="12" creationId="{114ED94A-C85D-4CD3-4205-438D21CE6B38}"/>
          </ac:grpSpMkLst>
        </pc:grpChg>
        <pc:grpChg chg="add del">
          <ac:chgData name="Justin Coulter" userId="30f6ec9d-f9c3-4fd6-b810-d238f7c91974" providerId="ADAL" clId="{8EF5A474-B757-4A42-83CD-D9106E26AAE4}" dt="2023-08-15T18:45:22.119" v="14497" actId="26606"/>
          <ac:grpSpMkLst>
            <pc:docMk/>
            <pc:sldMk cId="280316088" sldId="299"/>
            <ac:grpSpMk id="21" creationId="{C54A2A4D-19EF-3552-F383-6AD9587C8AFC}"/>
          </ac:grpSpMkLst>
        </pc:grpChg>
        <pc:grpChg chg="add">
          <ac:chgData name="Justin Coulter" userId="30f6ec9d-f9c3-4fd6-b810-d238f7c91974" providerId="ADAL" clId="{8EF5A474-B757-4A42-83CD-D9106E26AAE4}" dt="2023-08-15T18:45:22.128" v="14498" actId="26606"/>
          <ac:grpSpMkLst>
            <pc:docMk/>
            <pc:sldMk cId="280316088" sldId="299"/>
            <ac:grpSpMk id="25" creationId="{16C73AF9-0D33-5C66-5D79-0D0129904B31}"/>
          </ac:grpSpMkLst>
        </pc:grpChg>
        <pc:picChg chg="add mod">
          <ac:chgData name="Justin Coulter" userId="30f6ec9d-f9c3-4fd6-b810-d238f7c91974" providerId="ADAL" clId="{8EF5A474-B757-4A42-83CD-D9106E26AAE4}" dt="2023-08-15T18:45:22.128" v="14498" actId="26606"/>
          <ac:picMkLst>
            <pc:docMk/>
            <pc:sldMk cId="280316088" sldId="299"/>
            <ac:picMk id="7" creationId="{9995E642-C913-C976-169D-7C71A7025D68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8:45:29.176" v="14499" actId="26606"/>
        <pc:sldMkLst>
          <pc:docMk/>
          <pc:sldMk cId="1385553969" sldId="302"/>
        </pc:sldMkLst>
        <pc:spChg chg="del">
          <ac:chgData name="Justin Coulter" userId="30f6ec9d-f9c3-4fd6-b810-d238f7c91974" providerId="ADAL" clId="{8EF5A474-B757-4A42-83CD-D9106E26AAE4}" dt="2023-08-15T12:58:24.543" v="1492" actId="478"/>
          <ac:spMkLst>
            <pc:docMk/>
            <pc:sldMk cId="1385553969" sldId="302"/>
            <ac:spMk id="2" creationId="{8B78C759-C687-440F-8CAE-D3071F1AB630}"/>
          </ac:spMkLst>
        </pc:spChg>
        <pc:spChg chg="mod ord">
          <ac:chgData name="Justin Coulter" userId="30f6ec9d-f9c3-4fd6-b810-d238f7c91974" providerId="ADAL" clId="{8EF5A474-B757-4A42-83CD-D9106E26AAE4}" dt="2023-08-15T18:45:29.176" v="14499" actId="26606"/>
          <ac:spMkLst>
            <pc:docMk/>
            <pc:sldMk cId="1385553969" sldId="302"/>
            <ac:spMk id="3" creationId="{AB0AB2AC-B7E6-6849-9AE9-697369407F8F}"/>
          </ac:spMkLst>
        </pc:spChg>
        <pc:spChg chg="ord">
          <ac:chgData name="Justin Coulter" userId="30f6ec9d-f9c3-4fd6-b810-d238f7c91974" providerId="ADAL" clId="{8EF5A474-B757-4A42-83CD-D9106E26AAE4}" dt="2023-08-15T18:43:13.426" v="14478" actId="26606"/>
          <ac:spMkLst>
            <pc:docMk/>
            <pc:sldMk cId="1385553969" sldId="302"/>
            <ac:spMk id="4" creationId="{6B84506E-0B2F-4BA8-892E-8CE3753AF954}"/>
          </ac:spMkLst>
        </pc:spChg>
        <pc:spChg chg="mod ord">
          <ac:chgData name="Justin Coulter" userId="30f6ec9d-f9c3-4fd6-b810-d238f7c91974" providerId="ADAL" clId="{8EF5A474-B757-4A42-83CD-D9106E26AAE4}" dt="2023-08-15T18:45:29.176" v="14499" actId="26606"/>
          <ac:spMkLst>
            <pc:docMk/>
            <pc:sldMk cId="1385553969" sldId="302"/>
            <ac:spMk id="6" creationId="{772D0411-8FF8-C540-84AE-DBA0703D368C}"/>
          </ac:spMkLst>
        </pc:spChg>
        <pc:spChg chg="mod">
          <ac:chgData name="Justin Coulter" userId="30f6ec9d-f9c3-4fd6-b810-d238f7c91974" providerId="ADAL" clId="{8EF5A474-B757-4A42-83CD-D9106E26AAE4}" dt="2023-08-15T18:45:29.176" v="14499" actId="26606"/>
          <ac:spMkLst>
            <pc:docMk/>
            <pc:sldMk cId="1385553969" sldId="302"/>
            <ac:spMk id="11" creationId="{84F5ABFD-B4D4-43FF-959F-AFAF45B45269}"/>
          </ac:spMkLst>
        </pc:spChg>
        <pc:grpChg chg="add del">
          <ac:chgData name="Justin Coulter" userId="30f6ec9d-f9c3-4fd6-b810-d238f7c91974" providerId="ADAL" clId="{8EF5A474-B757-4A42-83CD-D9106E26AAE4}" dt="2023-08-15T18:45:29.176" v="14499" actId="26606"/>
          <ac:grpSpMkLst>
            <pc:docMk/>
            <pc:sldMk cId="1385553969" sldId="302"/>
            <ac:grpSpMk id="16" creationId="{114ED94A-C85D-4CD3-4205-438D21CE6B38}"/>
          </ac:grpSpMkLst>
        </pc:grpChg>
        <pc:grpChg chg="add">
          <ac:chgData name="Justin Coulter" userId="30f6ec9d-f9c3-4fd6-b810-d238f7c91974" providerId="ADAL" clId="{8EF5A474-B757-4A42-83CD-D9106E26AAE4}" dt="2023-08-15T18:45:29.176" v="14499" actId="26606"/>
          <ac:grpSpMkLst>
            <pc:docMk/>
            <pc:sldMk cId="1385553969" sldId="302"/>
            <ac:grpSpMk id="25" creationId="{16C73AF9-0D33-5C66-5D79-0D0129904B31}"/>
          </ac:grpSpMkLst>
        </pc:grpChg>
        <pc:picChg chg="add mod">
          <ac:chgData name="Justin Coulter" userId="30f6ec9d-f9c3-4fd6-b810-d238f7c91974" providerId="ADAL" clId="{8EF5A474-B757-4A42-83CD-D9106E26AAE4}" dt="2023-08-15T18:45:29.176" v="14499" actId="26606"/>
          <ac:picMkLst>
            <pc:docMk/>
            <pc:sldMk cId="1385553969" sldId="302"/>
            <ac:picMk id="7" creationId="{E59727FE-6D00-F583-7A44-3AC03C768AC9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8:42:13.267" v="14464" actId="26606"/>
        <pc:sldMkLst>
          <pc:docMk/>
          <pc:sldMk cId="334532777" sldId="303"/>
        </pc:sldMkLst>
        <pc:spChg chg="mod">
          <ac:chgData name="Justin Coulter" userId="30f6ec9d-f9c3-4fd6-b810-d238f7c91974" providerId="ADAL" clId="{8EF5A474-B757-4A42-83CD-D9106E26AAE4}" dt="2023-08-15T18:42:13.267" v="14464" actId="26606"/>
          <ac:spMkLst>
            <pc:docMk/>
            <pc:sldMk cId="334532777" sldId="303"/>
            <ac:spMk id="3" creationId="{519FC08B-7D2E-43A5-A528-821DCDCCCC82}"/>
          </ac:spMkLst>
        </pc:spChg>
        <pc:spChg chg="mod ord">
          <ac:chgData name="Justin Coulter" userId="30f6ec9d-f9c3-4fd6-b810-d238f7c91974" providerId="ADAL" clId="{8EF5A474-B757-4A42-83CD-D9106E26AAE4}" dt="2023-08-15T18:42:13.267" v="14464" actId="26606"/>
          <ac:spMkLst>
            <pc:docMk/>
            <pc:sldMk cId="334532777" sldId="303"/>
            <ac:spMk id="4" creationId="{9ADB26FF-76AA-124F-92D8-C93C45D216A8}"/>
          </ac:spMkLst>
        </pc:spChg>
        <pc:spChg chg="mod ord">
          <ac:chgData name="Justin Coulter" userId="30f6ec9d-f9c3-4fd6-b810-d238f7c91974" providerId="ADAL" clId="{8EF5A474-B757-4A42-83CD-D9106E26AAE4}" dt="2023-08-15T18:42:13.267" v="14464" actId="26606"/>
          <ac:spMkLst>
            <pc:docMk/>
            <pc:sldMk cId="334532777" sldId="303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13.267" v="14464" actId="26606"/>
          <ac:grpSpMkLst>
            <pc:docMk/>
            <pc:sldMk cId="334532777" sldId="303"/>
            <ac:grpSpMk id="10" creationId="{62EF589D-1946-AC37-0BAA-9A9E3E5E71A7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5:48:38.018" v="9028" actId="26606"/>
        <pc:sldMkLst>
          <pc:docMk/>
          <pc:sldMk cId="3869789237" sldId="304"/>
        </pc:sldMkLst>
        <pc:spChg chg="mod ord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5" creationId="{31BF7889-073A-E045-A3F2-45D63BD0FDC0}"/>
          </ac:spMkLst>
        </pc:spChg>
        <pc:spChg chg="add del">
          <ac:chgData name="Justin Coulter" userId="30f6ec9d-f9c3-4fd6-b810-d238f7c91974" providerId="ADAL" clId="{8EF5A474-B757-4A42-83CD-D9106E26AAE4}" dt="2023-08-15T15:45:12.643" v="8927" actId="26606"/>
          <ac:spMkLst>
            <pc:docMk/>
            <pc:sldMk cId="3869789237" sldId="304"/>
            <ac:spMk id="8" creationId="{201CC55D-ED54-4C5C-95E6-10947BD1103B}"/>
          </ac:spMkLst>
        </pc:spChg>
        <pc:spChg chg="add del">
          <ac:chgData name="Justin Coulter" userId="30f6ec9d-f9c3-4fd6-b810-d238f7c91974" providerId="ADAL" clId="{8EF5A474-B757-4A42-83CD-D9106E26AAE4}" dt="2023-08-15T15:45:05.276" v="8925" actId="26606"/>
          <ac:spMkLst>
            <pc:docMk/>
            <pc:sldMk cId="3869789237" sldId="304"/>
            <ac:spMk id="11" creationId="{F13C74B1-5B17-4795-BED0-7140497B445A}"/>
          </ac:spMkLst>
        </pc:spChg>
        <pc:spChg chg="add del">
          <ac:chgData name="Justin Coulter" userId="30f6ec9d-f9c3-4fd6-b810-d238f7c91974" providerId="ADAL" clId="{8EF5A474-B757-4A42-83CD-D9106E26AAE4}" dt="2023-08-15T15:45:05.276" v="8925" actId="26606"/>
          <ac:spMkLst>
            <pc:docMk/>
            <pc:sldMk cId="3869789237" sldId="304"/>
            <ac:spMk id="13" creationId="{D4974D33-8DC5-464E-8C6D-BE58F0669C17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15" creationId="{4300840D-0A0B-4512-BACA-B439D5B9C57C}"/>
          </ac:spMkLst>
        </pc:spChg>
        <pc:spChg chg="add del">
          <ac:chgData name="Justin Coulter" userId="30f6ec9d-f9c3-4fd6-b810-d238f7c91974" providerId="ADAL" clId="{8EF5A474-B757-4A42-83CD-D9106E26AAE4}" dt="2023-08-15T15:45:12.643" v="8927" actId="26606"/>
          <ac:spMkLst>
            <pc:docMk/>
            <pc:sldMk cId="3869789237" sldId="304"/>
            <ac:spMk id="17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5:45:12.643" v="8927" actId="26606"/>
          <ac:spMkLst>
            <pc:docMk/>
            <pc:sldMk cId="3869789237" sldId="304"/>
            <ac:spMk id="19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5:45:12.643" v="8927" actId="26606"/>
          <ac:spMkLst>
            <pc:docMk/>
            <pc:sldMk cId="3869789237" sldId="304"/>
            <ac:spMk id="21" creationId="{19C9EAEA-39D0-4B0E-A0EB-51E7B26740B1}"/>
          </ac:spMkLst>
        </pc:spChg>
        <pc:spChg chg="add del">
          <ac:chgData name="Justin Coulter" userId="30f6ec9d-f9c3-4fd6-b810-d238f7c91974" providerId="ADAL" clId="{8EF5A474-B757-4A42-83CD-D9106E26AAE4}" dt="2023-08-15T15:45:15.260" v="8929" actId="26606"/>
          <ac:spMkLst>
            <pc:docMk/>
            <pc:sldMk cId="3869789237" sldId="304"/>
            <ac:spMk id="23" creationId="{0E3596DD-156A-473E-9BB3-C6A29F7574E9}"/>
          </ac:spMkLst>
        </pc:spChg>
        <pc:spChg chg="add del">
          <ac:chgData name="Justin Coulter" userId="30f6ec9d-f9c3-4fd6-b810-d238f7c91974" providerId="ADAL" clId="{8EF5A474-B757-4A42-83CD-D9106E26AAE4}" dt="2023-08-15T15:45:15.260" v="8929" actId="26606"/>
          <ac:spMkLst>
            <pc:docMk/>
            <pc:sldMk cId="3869789237" sldId="304"/>
            <ac:spMk id="24" creationId="{2C46C4D6-C474-4E92-B52E-944C1118F7B6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26" creationId="{C4285719-470E-454C-AF62-8323075F1F5B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27" creationId="{CD9FE4EF-C4D8-49A0-B2FF-81D8DB7D8A24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28" creationId="{D2B78728-A580-49A7-84F9-6EF6F583ADE0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29" creationId="{38FAA1A1-D861-433F-88FA-1E9D6FD31D11}"/>
          </ac:spMkLst>
        </pc:spChg>
        <pc:spChg chg="add del">
          <ac:chgData name="Justin Coulter" userId="30f6ec9d-f9c3-4fd6-b810-d238f7c91974" providerId="ADAL" clId="{8EF5A474-B757-4A42-83CD-D9106E26AAE4}" dt="2023-08-15T15:45:20.340" v="8931" actId="26606"/>
          <ac:spMkLst>
            <pc:docMk/>
            <pc:sldMk cId="3869789237" sldId="304"/>
            <ac:spMk id="30" creationId="{8D71EDA1-87BF-4D5D-AB79-F346FD19278A}"/>
          </ac:spMkLst>
        </pc:spChg>
        <pc:spChg chg="add del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32" creationId="{201CC55D-ED54-4C5C-95E6-10947BD1103B}"/>
          </ac:spMkLst>
        </pc:spChg>
        <pc:spChg chg="add del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35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36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5:48:38.018" v="9028" actId="26606"/>
          <ac:spMkLst>
            <pc:docMk/>
            <pc:sldMk cId="3869789237" sldId="304"/>
            <ac:spMk id="37" creationId="{19C9EAEA-39D0-4B0E-A0EB-51E7B26740B1}"/>
          </ac:spMkLst>
        </pc:spChg>
        <pc:grpChg chg="add del">
          <ac:chgData name="Justin Coulter" userId="30f6ec9d-f9c3-4fd6-b810-d238f7c91974" providerId="ADAL" clId="{8EF5A474-B757-4A42-83CD-D9106E26AAE4}" dt="2023-08-15T15:45:12.643" v="8927" actId="26606"/>
          <ac:grpSpMkLst>
            <pc:docMk/>
            <pc:sldMk cId="3869789237" sldId="304"/>
            <ac:grpSpMk id="9" creationId="{1DE889C7-FAD6-4397-98E2-05D503484459}"/>
          </ac:grpSpMkLst>
        </pc:grpChg>
        <pc:grpChg chg="add del">
          <ac:chgData name="Justin Coulter" userId="30f6ec9d-f9c3-4fd6-b810-d238f7c91974" providerId="ADAL" clId="{8EF5A474-B757-4A42-83CD-D9106E26AAE4}" dt="2023-08-15T15:48:38.018" v="9028" actId="26606"/>
          <ac:grpSpMkLst>
            <pc:docMk/>
            <pc:sldMk cId="3869789237" sldId="304"/>
            <ac:grpSpMk id="33" creationId="{1DE889C7-FAD6-4397-98E2-05D503484459}"/>
          </ac:grpSpMkLst>
        </pc:grpChg>
        <pc:grpChg chg="add del">
          <ac:chgData name="Justin Coulter" userId="30f6ec9d-f9c3-4fd6-b810-d238f7c91974" providerId="ADAL" clId="{8EF5A474-B757-4A42-83CD-D9106E26AAE4}" dt="2023-08-15T15:48:35.797" v="9023" actId="26606"/>
          <ac:grpSpMkLst>
            <pc:docMk/>
            <pc:sldMk cId="3869789237" sldId="304"/>
            <ac:grpSpMk id="42" creationId="{6258F736-B256-8039-9DC6-F4E49A5C5AD5}"/>
          </ac:grpSpMkLst>
        </pc:grpChg>
        <pc:grpChg chg="add del">
          <ac:chgData name="Justin Coulter" userId="30f6ec9d-f9c3-4fd6-b810-d238f7c91974" providerId="ADAL" clId="{8EF5A474-B757-4A42-83CD-D9106E26AAE4}" dt="2023-08-15T15:48:36.748" v="9025" actId="26606"/>
          <ac:grpSpMkLst>
            <pc:docMk/>
            <pc:sldMk cId="3869789237" sldId="304"/>
            <ac:grpSpMk id="46" creationId="{1FD67D68-9B83-C338-8342-3348D8F22347}"/>
          </ac:grpSpMkLst>
        </pc:grpChg>
        <pc:grpChg chg="add del">
          <ac:chgData name="Justin Coulter" userId="30f6ec9d-f9c3-4fd6-b810-d238f7c91974" providerId="ADAL" clId="{8EF5A474-B757-4A42-83CD-D9106E26AAE4}" dt="2023-08-15T15:48:38.012" v="9027" actId="26606"/>
          <ac:grpSpMkLst>
            <pc:docMk/>
            <pc:sldMk cId="3869789237" sldId="304"/>
            <ac:grpSpMk id="50" creationId="{6258F736-B256-8039-9DC6-F4E49A5C5AD5}"/>
          </ac:grpSpMkLst>
        </pc:grpChg>
        <pc:grpChg chg="add">
          <ac:chgData name="Justin Coulter" userId="30f6ec9d-f9c3-4fd6-b810-d238f7c91974" providerId="ADAL" clId="{8EF5A474-B757-4A42-83CD-D9106E26AAE4}" dt="2023-08-15T15:48:38.018" v="9028" actId="26606"/>
          <ac:grpSpMkLst>
            <pc:docMk/>
            <pc:sldMk cId="3869789237" sldId="304"/>
            <ac:grpSpMk id="52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5:48:38.018" v="9028" actId="26606"/>
          <ac:picMkLst>
            <pc:docMk/>
            <pc:sldMk cId="3869789237" sldId="304"/>
            <ac:picMk id="6" creationId="{A5660606-B06D-2306-01A1-A01CB494298C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5:48:22.574" v="9021" actId="26606"/>
        <pc:sldMkLst>
          <pc:docMk/>
          <pc:sldMk cId="80090182" sldId="305"/>
        </pc:sldMkLst>
        <pc:spChg chg="mod ord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5" creationId="{31BF7889-073A-E045-A3F2-45D63BD0FDC0}"/>
          </ac:spMkLst>
        </pc:spChg>
        <pc:spChg chg="add del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11" creationId="{201CC55D-ED54-4C5C-95E6-10947BD1103B}"/>
          </ac:spMkLst>
        </pc:spChg>
        <pc:spChg chg="add del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17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19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5:48:22.574" v="9021" actId="26606"/>
          <ac:spMkLst>
            <pc:docMk/>
            <pc:sldMk cId="80090182" sldId="305"/>
            <ac:spMk id="21" creationId="{19C9EAEA-39D0-4B0E-A0EB-51E7B26740B1}"/>
          </ac:spMkLst>
        </pc:spChg>
        <pc:spChg chg="add del">
          <ac:chgData name="Justin Coulter" userId="30f6ec9d-f9c3-4fd6-b810-d238f7c91974" providerId="ADAL" clId="{8EF5A474-B757-4A42-83CD-D9106E26AAE4}" dt="2023-08-15T15:48:11.036" v="9014" actId="26606"/>
          <ac:spMkLst>
            <pc:docMk/>
            <pc:sldMk cId="80090182" sldId="305"/>
            <ac:spMk id="30" creationId="{F13C74B1-5B17-4795-BED0-7140497B445A}"/>
          </ac:spMkLst>
        </pc:spChg>
        <pc:spChg chg="add del">
          <ac:chgData name="Justin Coulter" userId="30f6ec9d-f9c3-4fd6-b810-d238f7c91974" providerId="ADAL" clId="{8EF5A474-B757-4A42-83CD-D9106E26AAE4}" dt="2023-08-15T15:48:11.036" v="9014" actId="26606"/>
          <ac:spMkLst>
            <pc:docMk/>
            <pc:sldMk cId="80090182" sldId="305"/>
            <ac:spMk id="31" creationId="{D4974D33-8DC5-464E-8C6D-BE58F0669C17}"/>
          </ac:spMkLst>
        </pc:spChg>
        <pc:spChg chg="add del">
          <ac:chgData name="Justin Coulter" userId="30f6ec9d-f9c3-4fd6-b810-d238f7c91974" providerId="ADAL" clId="{8EF5A474-B757-4A42-83CD-D9106E26AAE4}" dt="2023-08-15T15:48:15.592" v="9018" actId="26606"/>
          <ac:spMkLst>
            <pc:docMk/>
            <pc:sldMk cId="80090182" sldId="305"/>
            <ac:spMk id="32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5:48:15.592" v="9018" actId="26606"/>
          <ac:spMkLst>
            <pc:docMk/>
            <pc:sldMk cId="80090182" sldId="305"/>
            <ac:spMk id="34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5:48:15.592" v="9018" actId="26606"/>
          <ac:spMkLst>
            <pc:docMk/>
            <pc:sldMk cId="80090182" sldId="305"/>
            <ac:spMk id="35" creationId="{201CC55D-ED54-4C5C-95E6-10947BD1103B}"/>
          </ac:spMkLst>
        </pc:spChg>
        <pc:spChg chg="add del">
          <ac:chgData name="Justin Coulter" userId="30f6ec9d-f9c3-4fd6-b810-d238f7c91974" providerId="ADAL" clId="{8EF5A474-B757-4A42-83CD-D9106E26AAE4}" dt="2023-08-15T15:48:15.592" v="9018" actId="26606"/>
          <ac:spMkLst>
            <pc:docMk/>
            <pc:sldMk cId="80090182" sldId="305"/>
            <ac:spMk id="36" creationId="{19C9EAEA-39D0-4B0E-A0EB-51E7B26740B1}"/>
          </ac:spMkLst>
        </pc:spChg>
        <pc:grpChg chg="add del">
          <ac:chgData name="Justin Coulter" userId="30f6ec9d-f9c3-4fd6-b810-d238f7c91974" providerId="ADAL" clId="{8EF5A474-B757-4A42-83CD-D9106E26AAE4}" dt="2023-08-15T15:48:22.574" v="9021" actId="26606"/>
          <ac:grpSpMkLst>
            <pc:docMk/>
            <pc:sldMk cId="80090182" sldId="305"/>
            <ac:grpSpMk id="13" creationId="{1DE889C7-FAD6-4397-98E2-05D503484459}"/>
          </ac:grpSpMkLst>
        </pc:grpChg>
        <pc:grpChg chg="add del">
          <ac:chgData name="Justin Coulter" userId="30f6ec9d-f9c3-4fd6-b810-d238f7c91974" providerId="ADAL" clId="{8EF5A474-B757-4A42-83CD-D9106E26AAE4}" dt="2023-08-15T15:48:09.359" v="9012" actId="26606"/>
          <ac:grpSpMkLst>
            <pc:docMk/>
            <pc:sldMk cId="80090182" sldId="305"/>
            <ac:grpSpMk id="26" creationId="{3AFCAD34-1AFC-BC1A-F6B2-C34C63912EAB}"/>
          </ac:grpSpMkLst>
        </pc:grpChg>
        <pc:grpChg chg="add del">
          <ac:chgData name="Justin Coulter" userId="30f6ec9d-f9c3-4fd6-b810-d238f7c91974" providerId="ADAL" clId="{8EF5A474-B757-4A42-83CD-D9106E26AAE4}" dt="2023-08-15T15:48:12.955" v="9016" actId="26606"/>
          <ac:grpSpMkLst>
            <pc:docMk/>
            <pc:sldMk cId="80090182" sldId="305"/>
            <ac:grpSpMk id="33" creationId="{BE589684-54CA-64D8-C963-5F19FF75BF72}"/>
          </ac:grpSpMkLst>
        </pc:grpChg>
        <pc:grpChg chg="add del">
          <ac:chgData name="Justin Coulter" userId="30f6ec9d-f9c3-4fd6-b810-d238f7c91974" providerId="ADAL" clId="{8EF5A474-B757-4A42-83CD-D9106E26AAE4}" dt="2023-08-15T15:48:15.592" v="9018" actId="26606"/>
          <ac:grpSpMkLst>
            <pc:docMk/>
            <pc:sldMk cId="80090182" sldId="305"/>
            <ac:grpSpMk id="37" creationId="{1DE889C7-FAD6-4397-98E2-05D503484459}"/>
          </ac:grpSpMkLst>
        </pc:grpChg>
        <pc:grpChg chg="add del">
          <ac:chgData name="Justin Coulter" userId="30f6ec9d-f9c3-4fd6-b810-d238f7c91974" providerId="ADAL" clId="{8EF5A474-B757-4A42-83CD-D9106E26AAE4}" dt="2023-08-15T15:48:22.561" v="9020" actId="26606"/>
          <ac:grpSpMkLst>
            <pc:docMk/>
            <pc:sldMk cId="80090182" sldId="305"/>
            <ac:grpSpMk id="40" creationId="{6258F736-B256-8039-9DC6-F4E49A5C5AD5}"/>
          </ac:grpSpMkLst>
        </pc:grpChg>
        <pc:grpChg chg="add">
          <ac:chgData name="Justin Coulter" userId="30f6ec9d-f9c3-4fd6-b810-d238f7c91974" providerId="ADAL" clId="{8EF5A474-B757-4A42-83CD-D9106E26AAE4}" dt="2023-08-15T15:48:22.574" v="9021" actId="26606"/>
          <ac:grpSpMkLst>
            <pc:docMk/>
            <pc:sldMk cId="80090182" sldId="305"/>
            <ac:grpSpMk id="42" creationId="{1FD67D68-9B83-C338-8342-3348D8F22347}"/>
          </ac:grpSpMkLst>
        </pc:grpChg>
        <pc:picChg chg="add del mod">
          <ac:chgData name="Justin Coulter" userId="30f6ec9d-f9c3-4fd6-b810-d238f7c91974" providerId="ADAL" clId="{8EF5A474-B757-4A42-83CD-D9106E26AAE4}" dt="2023-08-15T15:47:59.021" v="9009" actId="478"/>
          <ac:picMkLst>
            <pc:docMk/>
            <pc:sldMk cId="80090182" sldId="305"/>
            <ac:picMk id="6" creationId="{B90EB70E-B895-F218-3DA6-3C5A0B0E5B5E}"/>
          </ac:picMkLst>
        </pc:picChg>
        <pc:picChg chg="add mod ord">
          <ac:chgData name="Justin Coulter" userId="30f6ec9d-f9c3-4fd6-b810-d238f7c91974" providerId="ADAL" clId="{8EF5A474-B757-4A42-83CD-D9106E26AAE4}" dt="2023-08-15T15:48:22.574" v="9021" actId="26606"/>
          <ac:picMkLst>
            <pc:docMk/>
            <pc:sldMk cId="80090182" sldId="305"/>
            <ac:picMk id="8" creationId="{6BCEFF9F-01E2-8CB8-7E51-7811AD851E8B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5:56:52.155" v="9522" actId="26606"/>
        <pc:sldMkLst>
          <pc:docMk/>
          <pc:sldMk cId="3145340593" sldId="306"/>
        </pc:sldMkLst>
        <pc:spChg chg="mod ord">
          <ac:chgData name="Justin Coulter" userId="30f6ec9d-f9c3-4fd6-b810-d238f7c91974" providerId="ADAL" clId="{8EF5A474-B757-4A42-83CD-D9106E26AAE4}" dt="2023-08-15T15:56:52.155" v="9522" actId="26606"/>
          <ac:spMkLst>
            <pc:docMk/>
            <pc:sldMk cId="3145340593" sldId="306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56:52.155" v="9522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Justin Coulter" userId="30f6ec9d-f9c3-4fd6-b810-d238f7c91974" providerId="ADAL" clId="{8EF5A474-B757-4A42-83CD-D9106E26AAE4}" dt="2023-08-15T15:56:52.155" v="9522" actId="26606"/>
          <ac:spMkLst>
            <pc:docMk/>
            <pc:sldMk cId="3145340593" sldId="306"/>
            <ac:spMk id="5" creationId="{31BF7889-073A-E045-A3F2-45D63BD0FDC0}"/>
          </ac:spMkLst>
        </pc:spChg>
        <pc:grpChg chg="add">
          <ac:chgData name="Justin Coulter" userId="30f6ec9d-f9c3-4fd6-b810-d238f7c91974" providerId="ADAL" clId="{8EF5A474-B757-4A42-83CD-D9106E26AAE4}" dt="2023-08-15T15:56:52.155" v="9522" actId="26606"/>
          <ac:grpSpMkLst>
            <pc:docMk/>
            <pc:sldMk cId="3145340593" sldId="306"/>
            <ac:grpSpMk id="11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5:56:52.155" v="9522" actId="26606"/>
          <ac:picMkLst>
            <pc:docMk/>
            <pc:sldMk cId="3145340593" sldId="306"/>
            <ac:picMk id="6" creationId="{2B44C41C-E8B7-F21B-07C1-D1B3674A3156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5:52:46.195" v="9197" actId="20577"/>
        <pc:sldMkLst>
          <pc:docMk/>
          <pc:sldMk cId="1106727586" sldId="307"/>
        </pc:sldMkLst>
        <pc:spChg chg="mod ord">
          <ac:chgData name="Justin Coulter" userId="30f6ec9d-f9c3-4fd6-b810-d238f7c91974" providerId="ADAL" clId="{8EF5A474-B757-4A42-83CD-D9106E26AAE4}" dt="2023-08-15T15:52:46.195" v="9197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50:58.578" v="9157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Justin Coulter" userId="30f6ec9d-f9c3-4fd6-b810-d238f7c91974" providerId="ADAL" clId="{8EF5A474-B757-4A42-83CD-D9106E26AAE4}" dt="2023-08-15T15:50:58.578" v="9157" actId="26606"/>
          <ac:spMkLst>
            <pc:docMk/>
            <pc:sldMk cId="1106727586" sldId="307"/>
            <ac:spMk id="5" creationId="{31BF7889-073A-E045-A3F2-45D63BD0FDC0}"/>
          </ac:spMkLst>
        </pc:spChg>
        <pc:grpChg chg="add">
          <ac:chgData name="Justin Coulter" userId="30f6ec9d-f9c3-4fd6-b810-d238f7c91974" providerId="ADAL" clId="{8EF5A474-B757-4A42-83CD-D9106E26AAE4}" dt="2023-08-15T15:50:58.578" v="9157" actId="26606"/>
          <ac:grpSpMkLst>
            <pc:docMk/>
            <pc:sldMk cId="1106727586" sldId="307"/>
            <ac:grpSpMk id="11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5:50:58.578" v="9157" actId="26606"/>
          <ac:picMkLst>
            <pc:docMk/>
            <pc:sldMk cId="1106727586" sldId="307"/>
            <ac:picMk id="6" creationId="{E03924F7-10E7-5607-3DB3-DFFFC5B5B07B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5:59:15.185" v="9717" actId="26606"/>
        <pc:sldMkLst>
          <pc:docMk/>
          <pc:sldMk cId="706594483" sldId="308"/>
        </pc:sldMkLst>
        <pc:spChg chg="mod ord">
          <ac:chgData name="Justin Coulter" userId="30f6ec9d-f9c3-4fd6-b810-d238f7c91974" providerId="ADAL" clId="{8EF5A474-B757-4A42-83CD-D9106E26AAE4}" dt="2023-08-15T15:59:15.185" v="9717" actId="26606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ustin Coulter" userId="30f6ec9d-f9c3-4fd6-b810-d238f7c91974" providerId="ADAL" clId="{8EF5A474-B757-4A42-83CD-D9106E26AAE4}" dt="2023-08-15T15:59:15.185" v="9717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Justin Coulter" userId="30f6ec9d-f9c3-4fd6-b810-d238f7c91974" providerId="ADAL" clId="{8EF5A474-B757-4A42-83CD-D9106E26AAE4}" dt="2023-08-15T15:59:15.185" v="9717" actId="26606"/>
          <ac:spMkLst>
            <pc:docMk/>
            <pc:sldMk cId="706594483" sldId="308"/>
            <ac:spMk id="5" creationId="{31BF7889-073A-E045-A3F2-45D63BD0FDC0}"/>
          </ac:spMkLst>
        </pc:spChg>
        <pc:grpChg chg="add">
          <ac:chgData name="Justin Coulter" userId="30f6ec9d-f9c3-4fd6-b810-d238f7c91974" providerId="ADAL" clId="{8EF5A474-B757-4A42-83CD-D9106E26AAE4}" dt="2023-08-15T15:59:15.185" v="9717" actId="26606"/>
          <ac:grpSpMkLst>
            <pc:docMk/>
            <pc:sldMk cId="706594483" sldId="308"/>
            <ac:grpSpMk id="11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5:59:15.185" v="9717" actId="26606"/>
          <ac:picMkLst>
            <pc:docMk/>
            <pc:sldMk cId="706594483" sldId="308"/>
            <ac:picMk id="6" creationId="{93823F75-D02F-C248-7A72-836FFA39864D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05:56.391" v="10282" actId="26606"/>
        <pc:sldMkLst>
          <pc:docMk/>
          <pc:sldMk cId="1794738657" sldId="309"/>
        </pc:sldMkLst>
        <pc:spChg chg="mod">
          <ac:chgData name="Justin Coulter" userId="30f6ec9d-f9c3-4fd6-b810-d238f7c91974" providerId="ADAL" clId="{8EF5A474-B757-4A42-83CD-D9106E26AAE4}" dt="2023-08-15T16:05:56.391" v="10282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Justin Coulter" userId="30f6ec9d-f9c3-4fd6-b810-d238f7c91974" providerId="ADAL" clId="{8EF5A474-B757-4A42-83CD-D9106E26AAE4}" dt="2023-08-15T16:05:56.391" v="10282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05:56.391" v="10282" actId="26606"/>
          <ac:spMkLst>
            <pc:docMk/>
            <pc:sldMk cId="1794738657" sldId="309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05:56.391" v="10282" actId="26606"/>
          <ac:grpSpMkLst>
            <pc:docMk/>
            <pc:sldMk cId="1794738657" sldId="309"/>
            <ac:grpSpMk id="11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6:05:56.391" v="10282" actId="26606"/>
          <ac:picMkLst>
            <pc:docMk/>
            <pc:sldMk cId="1794738657" sldId="309"/>
            <ac:picMk id="6" creationId="{46104993-5874-7477-F66E-B9CD17A25C29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11:06.684" v="10594" actId="26606"/>
        <pc:sldMkLst>
          <pc:docMk/>
          <pc:sldMk cId="4010014743" sldId="310"/>
        </pc:sldMkLst>
        <pc:spChg chg="mod">
          <ac:chgData name="Justin Coulter" userId="30f6ec9d-f9c3-4fd6-b810-d238f7c91974" providerId="ADAL" clId="{8EF5A474-B757-4A42-83CD-D9106E26AAE4}" dt="2023-08-15T16:11:06.684" v="10594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Justin Coulter" userId="30f6ec9d-f9c3-4fd6-b810-d238f7c91974" providerId="ADAL" clId="{8EF5A474-B757-4A42-83CD-D9106E26AAE4}" dt="2023-08-15T16:11:06.684" v="10594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11:06.684" v="10594" actId="26606"/>
          <ac:spMkLst>
            <pc:docMk/>
            <pc:sldMk cId="4010014743" sldId="310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11:06.684" v="10594" actId="26606"/>
          <ac:grpSpMkLst>
            <pc:docMk/>
            <pc:sldMk cId="4010014743" sldId="310"/>
            <ac:grpSpMk id="10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11:04.536" v="10593"/>
          <ac:picMkLst>
            <pc:docMk/>
            <pc:sldMk cId="4010014743" sldId="310"/>
            <ac:picMk id="2" creationId="{BDB520F5-55F2-1A76-063C-9E469E2DC8B5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6:13:36.244" v="10784" actId="26606"/>
        <pc:sldMkLst>
          <pc:docMk/>
          <pc:sldMk cId="2735560525" sldId="311"/>
        </pc:sldMkLst>
        <pc:spChg chg="mod">
          <ac:chgData name="Justin Coulter" userId="30f6ec9d-f9c3-4fd6-b810-d238f7c91974" providerId="ADAL" clId="{8EF5A474-B757-4A42-83CD-D9106E26AAE4}" dt="2023-08-15T16:10:12.565" v="10588" actId="26606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Justin Coulter" userId="30f6ec9d-f9c3-4fd6-b810-d238f7c91974" providerId="ADAL" clId="{8EF5A474-B757-4A42-83CD-D9106E26AAE4}" dt="2023-08-15T16:13:36.244" v="10784" actId="26606"/>
          <ac:spMkLst>
            <pc:docMk/>
            <pc:sldMk cId="2735560525" sldId="311"/>
            <ac:spMk id="4" creationId="{D528596A-0847-664A-9D47-5096383E5E09}"/>
          </ac:spMkLst>
        </pc:spChg>
        <pc:spChg chg="add del mod ord">
          <ac:chgData name="Justin Coulter" userId="30f6ec9d-f9c3-4fd6-b810-d238f7c91974" providerId="ADAL" clId="{8EF5A474-B757-4A42-83CD-D9106E26AAE4}" dt="2023-08-15T16:13:36.244" v="10784" actId="26606"/>
          <ac:spMkLst>
            <pc:docMk/>
            <pc:sldMk cId="2735560525" sldId="311"/>
            <ac:spMk id="5" creationId="{1B07C49E-AFFC-EC46-8930-E4D428F5F943}"/>
          </ac:spMkLst>
        </pc:spChg>
        <pc:grpChg chg="add del">
          <ac:chgData name="Justin Coulter" userId="30f6ec9d-f9c3-4fd6-b810-d238f7c91974" providerId="ADAL" clId="{8EF5A474-B757-4A42-83CD-D9106E26AAE4}" dt="2023-08-15T16:13:36.244" v="10784" actId="26606"/>
          <ac:grpSpMkLst>
            <pc:docMk/>
            <pc:sldMk cId="2735560525" sldId="311"/>
            <ac:grpSpMk id="11" creationId="{E4A41B9E-A0C8-F78B-E5B6-A0D02D8810B5}"/>
          </ac:grpSpMkLst>
        </pc:grpChg>
        <pc:grpChg chg="add">
          <ac:chgData name="Justin Coulter" userId="30f6ec9d-f9c3-4fd6-b810-d238f7c91974" providerId="ADAL" clId="{8EF5A474-B757-4A42-83CD-D9106E26AAE4}" dt="2023-08-15T16:13:36.244" v="10784" actId="26606"/>
          <ac:grpSpMkLst>
            <pc:docMk/>
            <pc:sldMk cId="2735560525" sldId="311"/>
            <ac:grpSpMk id="18" creationId="{E4A41B9E-A0C8-F78B-E5B6-A0D02D8810B5}"/>
          </ac:grpSpMkLst>
        </pc:grpChg>
        <pc:picChg chg="add del mod">
          <ac:chgData name="Justin Coulter" userId="30f6ec9d-f9c3-4fd6-b810-d238f7c91974" providerId="ADAL" clId="{8EF5A474-B757-4A42-83CD-D9106E26AAE4}" dt="2023-08-15T16:11:02.432" v="10592" actId="21"/>
          <ac:picMkLst>
            <pc:docMk/>
            <pc:sldMk cId="2735560525" sldId="311"/>
            <ac:picMk id="6" creationId="{8AF98560-6D78-CFC3-528E-E553A836724B}"/>
          </ac:picMkLst>
        </pc:picChg>
        <pc:picChg chg="add del mod ord">
          <ac:chgData name="Justin Coulter" userId="30f6ec9d-f9c3-4fd6-b810-d238f7c91974" providerId="ADAL" clId="{8EF5A474-B757-4A42-83CD-D9106E26AAE4}" dt="2023-08-15T16:11:44.842" v="10597" actId="22"/>
          <ac:picMkLst>
            <pc:docMk/>
            <pc:sldMk cId="2735560525" sldId="311"/>
            <ac:picMk id="8" creationId="{D9FAD35E-E52A-8570-C49A-86F4A91D5D12}"/>
          </ac:picMkLst>
        </pc:picChg>
        <pc:picChg chg="add mod">
          <ac:chgData name="Justin Coulter" userId="30f6ec9d-f9c3-4fd6-b810-d238f7c91974" providerId="ADAL" clId="{8EF5A474-B757-4A42-83CD-D9106E26AAE4}" dt="2023-08-15T16:13:36.244" v="10784" actId="26606"/>
          <ac:picMkLst>
            <pc:docMk/>
            <pc:sldMk cId="2735560525" sldId="311"/>
            <ac:picMk id="10" creationId="{F5424244-0EDA-D86A-3365-855097F4C0A7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15:32.742" v="10908" actId="26606"/>
        <pc:sldMkLst>
          <pc:docMk/>
          <pc:sldMk cId="1434679925" sldId="312"/>
        </pc:sldMkLst>
        <pc:spChg chg="mod">
          <ac:chgData name="Justin Coulter" userId="30f6ec9d-f9c3-4fd6-b810-d238f7c91974" providerId="ADAL" clId="{8EF5A474-B757-4A42-83CD-D9106E26AAE4}" dt="2023-08-15T16:15:32.742" v="10908" actId="26606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Justin Coulter" userId="30f6ec9d-f9c3-4fd6-b810-d238f7c91974" providerId="ADAL" clId="{8EF5A474-B757-4A42-83CD-D9106E26AAE4}" dt="2023-08-15T16:15:32.742" v="10908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15:32.742" v="10908" actId="26606"/>
          <ac:spMkLst>
            <pc:docMk/>
            <pc:sldMk cId="1434679925" sldId="312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15:32.742" v="10908" actId="26606"/>
          <ac:grpSpMkLst>
            <pc:docMk/>
            <pc:sldMk cId="1434679925" sldId="312"/>
            <ac:grpSpMk id="11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15:32.742" v="10908" actId="26606"/>
          <ac:picMkLst>
            <pc:docMk/>
            <pc:sldMk cId="1434679925" sldId="312"/>
            <ac:picMk id="6" creationId="{AB19964D-F154-C399-0271-EADE7AB29273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22:15.255" v="11237" actId="26606"/>
        <pc:sldMkLst>
          <pc:docMk/>
          <pc:sldMk cId="1756972646" sldId="313"/>
        </pc:sldMkLst>
        <pc:spChg chg="mod">
          <ac:chgData name="Justin Coulter" userId="30f6ec9d-f9c3-4fd6-b810-d238f7c91974" providerId="ADAL" clId="{8EF5A474-B757-4A42-83CD-D9106E26AAE4}" dt="2023-08-15T16:22:15.255" v="11237" actId="26606"/>
          <ac:spMkLst>
            <pc:docMk/>
            <pc:sldMk cId="1756972646" sldId="313"/>
            <ac:spMk id="3" creationId="{79B32320-42D4-49FA-8047-C080B444B3AE}"/>
          </ac:spMkLst>
        </pc:spChg>
        <pc:spChg chg="mod ord">
          <ac:chgData name="Justin Coulter" userId="30f6ec9d-f9c3-4fd6-b810-d238f7c91974" providerId="ADAL" clId="{8EF5A474-B757-4A42-83CD-D9106E26AAE4}" dt="2023-08-15T16:22:15.255" v="11237" actId="2660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22:15.255" v="11237" actId="26606"/>
          <ac:spMkLst>
            <pc:docMk/>
            <pc:sldMk cId="1756972646" sldId="313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22:15.255" v="11237" actId="26606"/>
          <ac:grpSpMkLst>
            <pc:docMk/>
            <pc:sldMk cId="1756972646" sldId="313"/>
            <ac:grpSpMk id="11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22:15.255" v="11237" actId="26606"/>
          <ac:picMkLst>
            <pc:docMk/>
            <pc:sldMk cId="1756972646" sldId="313"/>
            <ac:picMk id="6" creationId="{4EF666E0-AB21-2F12-A98E-FE70CA91765A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18:02.942" v="11110" actId="26606"/>
        <pc:sldMkLst>
          <pc:docMk/>
          <pc:sldMk cId="639399535" sldId="314"/>
        </pc:sldMkLst>
        <pc:spChg chg="mod ord">
          <ac:chgData name="Justin Coulter" userId="30f6ec9d-f9c3-4fd6-b810-d238f7c91974" providerId="ADAL" clId="{8EF5A474-B757-4A42-83CD-D9106E26AAE4}" dt="2023-08-15T16:18:02.942" v="11110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18:02.942" v="11110" actId="26606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Justin Coulter" userId="30f6ec9d-f9c3-4fd6-b810-d238f7c91974" providerId="ADAL" clId="{8EF5A474-B757-4A42-83CD-D9106E26AAE4}" dt="2023-08-15T16:18:02.942" v="11110" actId="26606"/>
          <ac:spMkLst>
            <pc:docMk/>
            <pc:sldMk cId="639399535" sldId="314"/>
            <ac:spMk id="8" creationId="{952C2E9C-C6BE-40BD-A406-CFB441363CBA}"/>
          </ac:spMkLst>
        </pc:spChg>
        <pc:grpChg chg="add">
          <ac:chgData name="Justin Coulter" userId="30f6ec9d-f9c3-4fd6-b810-d238f7c91974" providerId="ADAL" clId="{8EF5A474-B757-4A42-83CD-D9106E26AAE4}" dt="2023-08-15T16:18:02.942" v="11110" actId="26606"/>
          <ac:grpSpMkLst>
            <pc:docMk/>
            <pc:sldMk cId="639399535" sldId="314"/>
            <ac:grpSpMk id="13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18:02.942" v="11110" actId="26606"/>
          <ac:picMkLst>
            <pc:docMk/>
            <pc:sldMk cId="639399535" sldId="314"/>
            <ac:picMk id="3" creationId="{E386FACA-3EE4-4EC7-74F7-93DC620D15D3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24:18.174" v="11373" actId="26606"/>
        <pc:sldMkLst>
          <pc:docMk/>
          <pc:sldMk cId="3566646398" sldId="315"/>
        </pc:sldMkLst>
        <pc:spChg chg="mod">
          <ac:chgData name="Justin Coulter" userId="30f6ec9d-f9c3-4fd6-b810-d238f7c91974" providerId="ADAL" clId="{8EF5A474-B757-4A42-83CD-D9106E26AAE4}" dt="2023-08-15T16:24:18.174" v="11373" actId="26606"/>
          <ac:spMkLst>
            <pc:docMk/>
            <pc:sldMk cId="3566646398" sldId="315"/>
            <ac:spMk id="3" creationId="{2A7EB98F-A25F-4357-9775-478FC17F7F83}"/>
          </ac:spMkLst>
        </pc:spChg>
        <pc:spChg chg="mod ord">
          <ac:chgData name="Justin Coulter" userId="30f6ec9d-f9c3-4fd6-b810-d238f7c91974" providerId="ADAL" clId="{8EF5A474-B757-4A42-83CD-D9106E26AAE4}" dt="2023-08-15T16:24:18.174" v="11373" actId="2660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24:18.174" v="11373" actId="26606"/>
          <ac:spMkLst>
            <pc:docMk/>
            <pc:sldMk cId="3566646398" sldId="315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24:18.174" v="11373" actId="26606"/>
          <ac:grpSpMkLst>
            <pc:docMk/>
            <pc:sldMk cId="3566646398" sldId="315"/>
            <ac:grpSpMk id="11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24:18.174" v="11373" actId="26606"/>
          <ac:picMkLst>
            <pc:docMk/>
            <pc:sldMk cId="3566646398" sldId="315"/>
            <ac:picMk id="6" creationId="{6BCD053B-F6CF-1444-DCBE-CAE31D12CD6B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26:36.199" v="11595" actId="26606"/>
        <pc:sldMkLst>
          <pc:docMk/>
          <pc:sldMk cId="1398439132" sldId="316"/>
        </pc:sldMkLst>
        <pc:spChg chg="mod">
          <ac:chgData name="Justin Coulter" userId="30f6ec9d-f9c3-4fd6-b810-d238f7c91974" providerId="ADAL" clId="{8EF5A474-B757-4A42-83CD-D9106E26AAE4}" dt="2023-08-15T16:26:36.199" v="11595" actId="26606"/>
          <ac:spMkLst>
            <pc:docMk/>
            <pc:sldMk cId="1398439132" sldId="316"/>
            <ac:spMk id="3" creationId="{964DA114-677C-40D8-8FFA-43531834CFBF}"/>
          </ac:spMkLst>
        </pc:spChg>
        <pc:spChg chg="mod ord">
          <ac:chgData name="Justin Coulter" userId="30f6ec9d-f9c3-4fd6-b810-d238f7c91974" providerId="ADAL" clId="{8EF5A474-B757-4A42-83CD-D9106E26AAE4}" dt="2023-08-15T16:26:36.199" v="11595" actId="2660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26:36.199" v="11595" actId="26606"/>
          <ac:spMkLst>
            <pc:docMk/>
            <pc:sldMk cId="1398439132" sldId="316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26:36.199" v="11595" actId="26606"/>
          <ac:grpSpMkLst>
            <pc:docMk/>
            <pc:sldMk cId="1398439132" sldId="316"/>
            <ac:grpSpMk id="11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26:36.199" v="11595" actId="26606"/>
          <ac:picMkLst>
            <pc:docMk/>
            <pc:sldMk cId="1398439132" sldId="316"/>
            <ac:picMk id="6" creationId="{F81AD166-37A9-C916-29B1-9FC519680F65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29:36.040" v="11884" actId="26606"/>
        <pc:sldMkLst>
          <pc:docMk/>
          <pc:sldMk cId="3975168428" sldId="317"/>
        </pc:sldMkLst>
        <pc:spChg chg="mod">
          <ac:chgData name="Justin Coulter" userId="30f6ec9d-f9c3-4fd6-b810-d238f7c91974" providerId="ADAL" clId="{8EF5A474-B757-4A42-83CD-D9106E26AAE4}" dt="2023-08-15T16:29:36.040" v="11884" actId="26606"/>
          <ac:spMkLst>
            <pc:docMk/>
            <pc:sldMk cId="3975168428" sldId="317"/>
            <ac:spMk id="3" creationId="{04523243-E4D6-45EC-97C8-D44398FB7417}"/>
          </ac:spMkLst>
        </pc:spChg>
        <pc:spChg chg="mod ord">
          <ac:chgData name="Justin Coulter" userId="30f6ec9d-f9c3-4fd6-b810-d238f7c91974" providerId="ADAL" clId="{8EF5A474-B757-4A42-83CD-D9106E26AAE4}" dt="2023-08-15T16:29:36.040" v="11884" actId="26606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Justin Coulter" userId="30f6ec9d-f9c3-4fd6-b810-d238f7c91974" providerId="ADAL" clId="{8EF5A474-B757-4A42-83CD-D9106E26AAE4}" dt="2023-08-15T16:29:36.040" v="11884" actId="26606"/>
          <ac:spMkLst>
            <pc:docMk/>
            <pc:sldMk cId="3975168428" sldId="317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6:29:36.040" v="11884" actId="26606"/>
          <ac:grpSpMkLst>
            <pc:docMk/>
            <pc:sldMk cId="3975168428" sldId="317"/>
            <ac:grpSpMk id="11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29:36.040" v="11884" actId="26606"/>
          <ac:picMkLst>
            <pc:docMk/>
            <pc:sldMk cId="3975168428" sldId="317"/>
            <ac:picMk id="6" creationId="{FEF63223-E256-5CF9-A3F3-5F1133C5FA0B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44:18.176" v="12402" actId="26606"/>
        <pc:sldMkLst>
          <pc:docMk/>
          <pc:sldMk cId="239597884" sldId="318"/>
        </pc:sldMkLst>
        <pc:spChg chg="mod ord">
          <ac:chgData name="Justin Coulter" userId="30f6ec9d-f9c3-4fd6-b810-d238f7c91974" providerId="ADAL" clId="{8EF5A474-B757-4A42-83CD-D9106E26AAE4}" dt="2023-08-15T16:44:18.176" v="12402" actId="26606"/>
          <ac:spMkLst>
            <pc:docMk/>
            <pc:sldMk cId="239597884" sldId="318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6:44:18.176" v="12402" actId="26606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ustin Coulter" userId="30f6ec9d-f9c3-4fd6-b810-d238f7c91974" providerId="ADAL" clId="{8EF5A474-B757-4A42-83CD-D9106E26AAE4}" dt="2023-08-15T16:44:18.176" v="12402" actId="26606"/>
          <ac:spMkLst>
            <pc:docMk/>
            <pc:sldMk cId="239597884" sldId="318"/>
            <ac:spMk id="8" creationId="{2E0ECA32-E146-40DA-85CD-9677244BC3EC}"/>
          </ac:spMkLst>
        </pc:spChg>
        <pc:grpChg chg="add">
          <ac:chgData name="Justin Coulter" userId="30f6ec9d-f9c3-4fd6-b810-d238f7c91974" providerId="ADAL" clId="{8EF5A474-B757-4A42-83CD-D9106E26AAE4}" dt="2023-08-15T16:44:18.176" v="12402" actId="26606"/>
          <ac:grpSpMkLst>
            <pc:docMk/>
            <pc:sldMk cId="239597884" sldId="318"/>
            <ac:grpSpMk id="13" creationId="{1FD67D68-9B83-C338-8342-3348D8F22347}"/>
          </ac:grpSpMkLst>
        </pc:grpChg>
        <pc:picChg chg="add mod">
          <ac:chgData name="Justin Coulter" userId="30f6ec9d-f9c3-4fd6-b810-d238f7c91974" providerId="ADAL" clId="{8EF5A474-B757-4A42-83CD-D9106E26AAE4}" dt="2023-08-15T16:44:18.176" v="12402" actId="26606"/>
          <ac:picMkLst>
            <pc:docMk/>
            <pc:sldMk cId="239597884" sldId="318"/>
            <ac:picMk id="4" creationId="{D01701DD-33F9-D760-1B6E-B4CB096E43F3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6:54:21.451" v="12812" actId="26606"/>
        <pc:sldMkLst>
          <pc:docMk/>
          <pc:sldMk cId="232499080" sldId="319"/>
        </pc:sldMkLst>
        <pc:spChg chg="mod ord">
          <ac:chgData name="Justin Coulter" userId="30f6ec9d-f9c3-4fd6-b810-d238f7c91974" providerId="ADAL" clId="{8EF5A474-B757-4A42-83CD-D9106E26AAE4}" dt="2023-08-15T16:54:21.451" v="12812" actId="26606"/>
          <ac:spMkLst>
            <pc:docMk/>
            <pc:sldMk cId="232499080" sldId="319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6:54:21.451" v="12812" actId="2660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ustin Coulter" userId="30f6ec9d-f9c3-4fd6-b810-d238f7c91974" providerId="ADAL" clId="{8EF5A474-B757-4A42-83CD-D9106E26AAE4}" dt="2023-08-15T16:54:21.451" v="12812" actId="26606"/>
          <ac:spMkLst>
            <pc:docMk/>
            <pc:sldMk cId="232499080" sldId="319"/>
            <ac:spMk id="8" creationId="{34C97452-C78A-4701-B8AB-ABFE63D5BEDE}"/>
          </ac:spMkLst>
        </pc:spChg>
        <pc:grpChg chg="add del">
          <ac:chgData name="Justin Coulter" userId="30f6ec9d-f9c3-4fd6-b810-d238f7c91974" providerId="ADAL" clId="{8EF5A474-B757-4A42-83CD-D9106E26AAE4}" dt="2023-08-15T16:54:21.451" v="12812" actId="26606"/>
          <ac:grpSpMkLst>
            <pc:docMk/>
            <pc:sldMk cId="232499080" sldId="319"/>
            <ac:grpSpMk id="13" creationId="{1FD67D68-9B83-C338-8342-3348D8F22347}"/>
          </ac:grpSpMkLst>
        </pc:grpChg>
        <pc:grpChg chg="add">
          <ac:chgData name="Justin Coulter" userId="30f6ec9d-f9c3-4fd6-b810-d238f7c91974" providerId="ADAL" clId="{8EF5A474-B757-4A42-83CD-D9106E26AAE4}" dt="2023-08-15T16:54:21.451" v="12812" actId="26606"/>
          <ac:grpSpMkLst>
            <pc:docMk/>
            <pc:sldMk cId="232499080" sldId="319"/>
            <ac:grpSpMk id="20" creationId="{E4A41B9E-A0C8-F78B-E5B6-A0D02D8810B5}"/>
          </ac:grpSpMkLst>
        </pc:grpChg>
        <pc:picChg chg="add del mod">
          <ac:chgData name="Justin Coulter" userId="30f6ec9d-f9c3-4fd6-b810-d238f7c91974" providerId="ADAL" clId="{8EF5A474-B757-4A42-83CD-D9106E26AAE4}" dt="2023-08-15T16:46:57.242" v="12436" actId="478"/>
          <ac:picMkLst>
            <pc:docMk/>
            <pc:sldMk cId="232499080" sldId="319"/>
            <ac:picMk id="4" creationId="{0DC9FAF4-980C-CB88-0944-8CD610C2FE4F}"/>
          </ac:picMkLst>
        </pc:picChg>
        <pc:picChg chg="add del mod">
          <ac:chgData name="Justin Coulter" userId="30f6ec9d-f9c3-4fd6-b810-d238f7c91974" providerId="ADAL" clId="{8EF5A474-B757-4A42-83CD-D9106E26AAE4}" dt="2023-08-15T16:53:29.594" v="12810" actId="478"/>
          <ac:picMkLst>
            <pc:docMk/>
            <pc:sldMk cId="232499080" sldId="319"/>
            <ac:picMk id="7" creationId="{2591DDCC-EE27-A37D-93FF-ACFFC41A0492}"/>
          </ac:picMkLst>
        </pc:picChg>
        <pc:picChg chg="add mod">
          <ac:chgData name="Justin Coulter" userId="30f6ec9d-f9c3-4fd6-b810-d238f7c91974" providerId="ADAL" clId="{8EF5A474-B757-4A42-83CD-D9106E26AAE4}" dt="2023-08-15T16:54:21.451" v="12812" actId="26606"/>
          <ac:picMkLst>
            <pc:docMk/>
            <pc:sldMk cId="232499080" sldId="319"/>
            <ac:picMk id="10" creationId="{02A1F7A2-FFA5-3D96-096C-59DC9ED064EF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8:47:04.094" v="14512" actId="26606"/>
        <pc:sldMkLst>
          <pc:docMk/>
          <pc:sldMk cId="3645034231" sldId="320"/>
        </pc:sldMkLst>
        <pc:spChg chg="mod ord">
          <ac:chgData name="Justin Coulter" userId="30f6ec9d-f9c3-4fd6-b810-d238f7c91974" providerId="ADAL" clId="{8EF5A474-B757-4A42-83CD-D9106E26AAE4}" dt="2023-08-15T18:47:04.094" v="14512" actId="26606"/>
          <ac:spMkLst>
            <pc:docMk/>
            <pc:sldMk cId="3645034231" sldId="320"/>
            <ac:spMk id="4" creationId="{336C985E-BCEF-DD49-BB47-C4649A79F0D8}"/>
          </ac:spMkLst>
        </pc:spChg>
        <pc:spChg chg="mod ord">
          <ac:chgData name="Justin Coulter" userId="30f6ec9d-f9c3-4fd6-b810-d238f7c91974" providerId="ADAL" clId="{8EF5A474-B757-4A42-83CD-D9106E26AAE4}" dt="2023-08-15T18:47:04.094" v="14512" actId="26606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Justin Coulter" userId="30f6ec9d-f9c3-4fd6-b810-d238f7c91974" providerId="ADAL" clId="{8EF5A474-B757-4A42-83CD-D9106E26AAE4}" dt="2023-08-15T18:47:04.094" v="14512" actId="26606"/>
          <ac:spMkLst>
            <pc:docMk/>
            <pc:sldMk cId="3645034231" sldId="320"/>
            <ac:spMk id="9" creationId="{533106AC-60D7-46AE-8E64-7B84ABDBD099}"/>
          </ac:spMkLst>
        </pc:spChg>
        <pc:grpChg chg="add">
          <ac:chgData name="Justin Coulter" userId="30f6ec9d-f9c3-4fd6-b810-d238f7c91974" providerId="ADAL" clId="{8EF5A474-B757-4A42-83CD-D9106E26AAE4}" dt="2023-08-15T18:47:04.094" v="14512" actId="26606"/>
          <ac:grpSpMkLst>
            <pc:docMk/>
            <pc:sldMk cId="3645034231" sldId="320"/>
            <ac:grpSpMk id="14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8:47:04.094" v="14512" actId="26606"/>
          <ac:picMkLst>
            <pc:docMk/>
            <pc:sldMk cId="3645034231" sldId="320"/>
            <ac:picMk id="3" creationId="{75FF5DEE-03E7-22F6-B091-8445566A431C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6:58:04.725" v="13026" actId="26606"/>
        <pc:sldMkLst>
          <pc:docMk/>
          <pc:sldMk cId="700132931" sldId="322"/>
        </pc:sldMkLst>
        <pc:spChg chg="mod ord">
          <ac:chgData name="Justin Coulter" userId="30f6ec9d-f9c3-4fd6-b810-d238f7c91974" providerId="ADAL" clId="{8EF5A474-B757-4A42-83CD-D9106E26AAE4}" dt="2023-08-15T16:58:04.725" v="13026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6:58:04.725" v="13026" actId="2660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Justin Coulter" userId="30f6ec9d-f9c3-4fd6-b810-d238f7c91974" providerId="ADAL" clId="{8EF5A474-B757-4A42-83CD-D9106E26AAE4}" dt="2023-08-15T16:58:04.725" v="13026" actId="26606"/>
          <ac:spMkLst>
            <pc:docMk/>
            <pc:sldMk cId="700132931" sldId="322"/>
            <ac:spMk id="8" creationId="{9456A072-47A6-4424-9ABE-F398119040DD}"/>
          </ac:spMkLst>
        </pc:spChg>
        <pc:grpChg chg="add">
          <ac:chgData name="Justin Coulter" userId="30f6ec9d-f9c3-4fd6-b810-d238f7c91974" providerId="ADAL" clId="{8EF5A474-B757-4A42-83CD-D9106E26AAE4}" dt="2023-08-15T16:58:04.725" v="13026" actId="26606"/>
          <ac:grpSpMkLst>
            <pc:docMk/>
            <pc:sldMk cId="700132931" sldId="322"/>
            <ac:grpSpMk id="13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6:58:04.725" v="13026" actId="26606"/>
          <ac:picMkLst>
            <pc:docMk/>
            <pc:sldMk cId="700132931" sldId="322"/>
            <ac:picMk id="4" creationId="{C7B5E4DA-5345-296D-BA14-06D8B123D6C5}"/>
          </ac:picMkLst>
        </pc:picChg>
      </pc:sldChg>
      <pc:sldChg chg="addSp modSp mod setBg">
        <pc:chgData name="Justin Coulter" userId="30f6ec9d-f9c3-4fd6-b810-d238f7c91974" providerId="ADAL" clId="{8EF5A474-B757-4A42-83CD-D9106E26AAE4}" dt="2023-08-15T17:01:10.684" v="13303" actId="26606"/>
        <pc:sldMkLst>
          <pc:docMk/>
          <pc:sldMk cId="1866160706" sldId="323"/>
        </pc:sldMkLst>
        <pc:spChg chg="mod ord">
          <ac:chgData name="Justin Coulter" userId="30f6ec9d-f9c3-4fd6-b810-d238f7c91974" providerId="ADAL" clId="{8EF5A474-B757-4A42-83CD-D9106E26AAE4}" dt="2023-08-15T17:01:10.684" v="13303" actId="26606"/>
          <ac:spMkLst>
            <pc:docMk/>
            <pc:sldMk cId="1866160706" sldId="323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7:01:10.684" v="13303" actId="2660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Justin Coulter" userId="30f6ec9d-f9c3-4fd6-b810-d238f7c91974" providerId="ADAL" clId="{8EF5A474-B757-4A42-83CD-D9106E26AAE4}" dt="2023-08-15T17:01:10.684" v="13303" actId="26606"/>
          <ac:spMkLst>
            <pc:docMk/>
            <pc:sldMk cId="1866160706" sldId="323"/>
            <ac:spMk id="8" creationId="{4EF94599-779E-457E-B57B-6063EBF7A840}"/>
          </ac:spMkLst>
        </pc:spChg>
        <pc:grpChg chg="add">
          <ac:chgData name="Justin Coulter" userId="30f6ec9d-f9c3-4fd6-b810-d238f7c91974" providerId="ADAL" clId="{8EF5A474-B757-4A42-83CD-D9106E26AAE4}" dt="2023-08-15T17:01:10.684" v="13303" actId="26606"/>
          <ac:grpSpMkLst>
            <pc:docMk/>
            <pc:sldMk cId="1866160706" sldId="323"/>
            <ac:grpSpMk id="13" creationId="{E4A41B9E-A0C8-F78B-E5B6-A0D02D8810B5}"/>
          </ac:grpSpMkLst>
        </pc:grpChg>
        <pc:picChg chg="add mod">
          <ac:chgData name="Justin Coulter" userId="30f6ec9d-f9c3-4fd6-b810-d238f7c91974" providerId="ADAL" clId="{8EF5A474-B757-4A42-83CD-D9106E26AAE4}" dt="2023-08-15T17:01:10.684" v="13303" actId="26606"/>
          <ac:picMkLst>
            <pc:docMk/>
            <pc:sldMk cId="1866160706" sldId="323"/>
            <ac:picMk id="4" creationId="{FFC0B7AB-121C-B86D-EDD6-956C6CC546AE}"/>
          </ac:picMkLst>
        </pc:picChg>
      </pc:sldChg>
      <pc:sldChg chg="addSp delSp modSp mod setBg">
        <pc:chgData name="Justin Coulter" userId="30f6ec9d-f9c3-4fd6-b810-d238f7c91974" providerId="ADAL" clId="{8EF5A474-B757-4A42-83CD-D9106E26AAE4}" dt="2023-08-15T19:48:47.773" v="17031" actId="26606"/>
        <pc:sldMkLst>
          <pc:docMk/>
          <pc:sldMk cId="252359608" sldId="324"/>
        </pc:sldMkLst>
        <pc:spChg chg="mod ord">
          <ac:chgData name="Justin Coulter" userId="30f6ec9d-f9c3-4fd6-b810-d238f7c91974" providerId="ADAL" clId="{8EF5A474-B757-4A42-83CD-D9106E26AAE4}" dt="2023-08-15T19:48:47.771" v="17030" actId="26606"/>
          <ac:spMkLst>
            <pc:docMk/>
            <pc:sldMk cId="252359608" sldId="324"/>
            <ac:spMk id="3" creationId="{8C82F32A-22A5-0046-9FAC-5295E4FA5A12}"/>
          </ac:spMkLst>
        </pc:spChg>
        <pc:spChg chg="mod ord">
          <ac:chgData name="Justin Coulter" userId="30f6ec9d-f9c3-4fd6-b810-d238f7c91974" providerId="ADAL" clId="{8EF5A474-B757-4A42-83CD-D9106E26AAE4}" dt="2023-08-15T19:48:47.773" v="17031" actId="2660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Justin Coulter" userId="30f6ec9d-f9c3-4fd6-b810-d238f7c91974" providerId="ADAL" clId="{8EF5A474-B757-4A42-83CD-D9106E26AAE4}" dt="2023-08-15T19:48:47.773" v="17031" actId="26606"/>
          <ac:spMkLst>
            <pc:docMk/>
            <pc:sldMk cId="252359608" sldId="324"/>
            <ac:spMk id="12" creationId="{4D271BF5-BAA1-4CEB-A575-76A097FABBBA}"/>
          </ac:spMkLst>
        </pc:spChg>
        <pc:spChg chg="add del">
          <ac:chgData name="Justin Coulter" userId="30f6ec9d-f9c3-4fd6-b810-d238f7c91974" providerId="ADAL" clId="{8EF5A474-B757-4A42-83CD-D9106E26AAE4}" dt="2023-08-15T17:18:51.243" v="13662" actId="26606"/>
          <ac:spMkLst>
            <pc:docMk/>
            <pc:sldMk cId="252359608" sldId="324"/>
            <ac:spMk id="17" creationId="{99F1FFA9-D672-408C-9220-ADEEC6ABDD09}"/>
          </ac:spMkLst>
        </pc:spChg>
        <pc:spChg chg="add del">
          <ac:chgData name="Justin Coulter" userId="30f6ec9d-f9c3-4fd6-b810-d238f7c91974" providerId="ADAL" clId="{8EF5A474-B757-4A42-83CD-D9106E26AAE4}" dt="2023-08-15T17:19:06.405" v="13670" actId="26606"/>
          <ac:spMkLst>
            <pc:docMk/>
            <pc:sldMk cId="252359608" sldId="324"/>
            <ac:spMk id="21" creationId="{2C1BBA94-3F40-40AA-8BB9-E69E25E537C1}"/>
          </ac:spMkLst>
        </pc:spChg>
        <pc:spChg chg="add del">
          <ac:chgData name="Justin Coulter" userId="30f6ec9d-f9c3-4fd6-b810-d238f7c91974" providerId="ADAL" clId="{8EF5A474-B757-4A42-83CD-D9106E26AAE4}" dt="2023-08-15T17:18:53.412" v="13664" actId="26606"/>
          <ac:spMkLst>
            <pc:docMk/>
            <pc:sldMk cId="252359608" sldId="324"/>
            <ac:spMk id="22" creationId="{74B0B678-CD10-4371-96E5-2706F4579FAD}"/>
          </ac:spMkLst>
        </pc:spChg>
        <pc:spChg chg="add del">
          <ac:chgData name="Justin Coulter" userId="30f6ec9d-f9c3-4fd6-b810-d238f7c91974" providerId="ADAL" clId="{8EF5A474-B757-4A42-83CD-D9106E26AAE4}" dt="2023-08-15T17:18:53.412" v="13664" actId="26606"/>
          <ac:spMkLst>
            <pc:docMk/>
            <pc:sldMk cId="252359608" sldId="324"/>
            <ac:spMk id="23" creationId="{CBC4F608-B4B8-48C3-9572-C0F061B1CD99}"/>
          </ac:spMkLst>
        </pc:spChg>
        <pc:spChg chg="add del">
          <ac:chgData name="Justin Coulter" userId="30f6ec9d-f9c3-4fd6-b810-d238f7c91974" providerId="ADAL" clId="{8EF5A474-B757-4A42-83CD-D9106E26AAE4}" dt="2023-08-15T18:34:25.051" v="14239" actId="26606"/>
          <ac:spMkLst>
            <pc:docMk/>
            <pc:sldMk cId="252359608" sldId="324"/>
            <ac:spMk id="24" creationId="{D5B0017B-2ECA-49AF-B397-DC140825DF8D}"/>
          </ac:spMkLst>
        </pc:spChg>
        <pc:spChg chg="add del">
          <ac:chgData name="Justin Coulter" userId="30f6ec9d-f9c3-4fd6-b810-d238f7c91974" providerId="ADAL" clId="{8EF5A474-B757-4A42-83CD-D9106E26AAE4}" dt="2023-08-15T17:18:53.412" v="13664" actId="26606"/>
          <ac:spMkLst>
            <pc:docMk/>
            <pc:sldMk cId="252359608" sldId="324"/>
            <ac:spMk id="25" creationId="{1382A32C-5B0C-4B1C-A074-76C6DBCC9F87}"/>
          </ac:spMkLst>
        </pc:spChg>
        <pc:spChg chg="add del">
          <ac:chgData name="Justin Coulter" userId="30f6ec9d-f9c3-4fd6-b810-d238f7c91974" providerId="ADAL" clId="{8EF5A474-B757-4A42-83CD-D9106E26AAE4}" dt="2023-08-15T18:34:25.051" v="14239" actId="26606"/>
          <ac:spMkLst>
            <pc:docMk/>
            <pc:sldMk cId="252359608" sldId="324"/>
            <ac:spMk id="26" creationId="{395ECC94-3D5E-46A7-A7A1-DE807E1563B4}"/>
          </ac:spMkLst>
        </pc:spChg>
        <pc:spChg chg="add del">
          <ac:chgData name="Justin Coulter" userId="30f6ec9d-f9c3-4fd6-b810-d238f7c91974" providerId="ADAL" clId="{8EF5A474-B757-4A42-83CD-D9106E26AAE4}" dt="2023-08-15T17:19:00.689" v="13666" actId="26606"/>
          <ac:spMkLst>
            <pc:docMk/>
            <pc:sldMk cId="252359608" sldId="324"/>
            <ac:spMk id="27" creationId="{5EF17487-C386-4F99-B5EB-4FD3DF4236B2}"/>
          </ac:spMkLst>
        </pc:spChg>
        <pc:spChg chg="add del">
          <ac:chgData name="Justin Coulter" userId="30f6ec9d-f9c3-4fd6-b810-d238f7c91974" providerId="ADAL" clId="{8EF5A474-B757-4A42-83CD-D9106E26AAE4}" dt="2023-08-15T17:19:00.689" v="13666" actId="26606"/>
          <ac:spMkLst>
            <pc:docMk/>
            <pc:sldMk cId="252359608" sldId="324"/>
            <ac:spMk id="28" creationId="{A0DE92DF-4769-4DE9-93FD-EE31271850CA}"/>
          </ac:spMkLst>
        </pc:spChg>
        <pc:spChg chg="add del">
          <ac:chgData name="Justin Coulter" userId="30f6ec9d-f9c3-4fd6-b810-d238f7c91974" providerId="ADAL" clId="{8EF5A474-B757-4A42-83CD-D9106E26AAE4}" dt="2023-08-15T17:19:12.664" v="13674" actId="26606"/>
          <ac:spMkLst>
            <pc:docMk/>
            <pc:sldMk cId="252359608" sldId="324"/>
            <ac:spMk id="29" creationId="{8CB5D2D7-DF65-4E86-BFBA-FFB9B5ACEB64}"/>
          </ac:spMkLst>
        </pc:spChg>
        <pc:spChg chg="add del">
          <ac:chgData name="Justin Coulter" userId="30f6ec9d-f9c3-4fd6-b810-d238f7c91974" providerId="ADAL" clId="{8EF5A474-B757-4A42-83CD-D9106E26AAE4}" dt="2023-08-15T17:19:03.635" v="13668" actId="26606"/>
          <ac:spMkLst>
            <pc:docMk/>
            <pc:sldMk cId="252359608" sldId="324"/>
            <ac:spMk id="30" creationId="{99F1FFA9-D672-408C-9220-ADEEC6ABDD09}"/>
          </ac:spMkLst>
        </pc:spChg>
        <pc:spChg chg="add del">
          <ac:chgData name="Justin Coulter" userId="30f6ec9d-f9c3-4fd6-b810-d238f7c91974" providerId="ADAL" clId="{8EF5A474-B757-4A42-83CD-D9106E26AAE4}" dt="2023-08-15T17:19:06.405" v="13670" actId="26606"/>
          <ac:spMkLst>
            <pc:docMk/>
            <pc:sldMk cId="252359608" sldId="324"/>
            <ac:spMk id="32" creationId="{1022CA72-2A63-428F-B586-37BA5AB6D265}"/>
          </ac:spMkLst>
        </pc:spChg>
        <pc:spChg chg="add del">
          <ac:chgData name="Justin Coulter" userId="30f6ec9d-f9c3-4fd6-b810-d238f7c91974" providerId="ADAL" clId="{8EF5A474-B757-4A42-83CD-D9106E26AAE4}" dt="2023-08-15T17:19:06.405" v="13670" actId="26606"/>
          <ac:spMkLst>
            <pc:docMk/>
            <pc:sldMk cId="252359608" sldId="324"/>
            <ac:spMk id="33" creationId="{95C8260E-968F-44E8-A823-ABB431311926}"/>
          </ac:spMkLst>
        </pc:spChg>
        <pc:spChg chg="add del">
          <ac:chgData name="Justin Coulter" userId="30f6ec9d-f9c3-4fd6-b810-d238f7c91974" providerId="ADAL" clId="{8EF5A474-B757-4A42-83CD-D9106E26AAE4}" dt="2023-08-15T17:19:06.405" v="13670" actId="26606"/>
          <ac:spMkLst>
            <pc:docMk/>
            <pc:sldMk cId="252359608" sldId="324"/>
            <ac:spMk id="34" creationId="{FE43805F-24A6-46A4-B19B-54F28347355C}"/>
          </ac:spMkLst>
        </pc:spChg>
        <pc:spChg chg="add del">
          <ac:chgData name="Justin Coulter" userId="30f6ec9d-f9c3-4fd6-b810-d238f7c91974" providerId="ADAL" clId="{8EF5A474-B757-4A42-83CD-D9106E26AAE4}" dt="2023-08-15T17:19:09.046" v="13672" actId="26606"/>
          <ac:spMkLst>
            <pc:docMk/>
            <pc:sldMk cId="252359608" sldId="324"/>
            <ac:spMk id="36" creationId="{149FB5C3-7336-4FE0-A30C-CC0A3646D499}"/>
          </ac:spMkLst>
        </pc:spChg>
        <pc:spChg chg="add del">
          <ac:chgData name="Justin Coulter" userId="30f6ec9d-f9c3-4fd6-b810-d238f7c91974" providerId="ADAL" clId="{8EF5A474-B757-4A42-83CD-D9106E26AAE4}" dt="2023-08-15T17:19:09.046" v="13672" actId="26606"/>
          <ac:spMkLst>
            <pc:docMk/>
            <pc:sldMk cId="252359608" sldId="324"/>
            <ac:spMk id="39" creationId="{0DA909B4-15FF-46A6-8A7F-7AEF977FE9ED}"/>
          </ac:spMkLst>
        </pc:spChg>
        <pc:spChg chg="add del">
          <ac:chgData name="Justin Coulter" userId="30f6ec9d-f9c3-4fd6-b810-d238f7c91974" providerId="ADAL" clId="{8EF5A474-B757-4A42-83CD-D9106E26AAE4}" dt="2023-08-15T17:19:09.046" v="13672" actId="26606"/>
          <ac:spMkLst>
            <pc:docMk/>
            <pc:sldMk cId="252359608" sldId="324"/>
            <ac:spMk id="40" creationId="{1382A32C-5B0C-4B1C-A074-76C6DBCC9F87}"/>
          </ac:spMkLst>
        </pc:spChg>
        <pc:spChg chg="add del">
          <ac:chgData name="Justin Coulter" userId="30f6ec9d-f9c3-4fd6-b810-d238f7c91974" providerId="ADAL" clId="{8EF5A474-B757-4A42-83CD-D9106E26AAE4}" dt="2023-08-15T17:19:12.664" v="13674" actId="26606"/>
          <ac:spMkLst>
            <pc:docMk/>
            <pc:sldMk cId="252359608" sldId="324"/>
            <ac:spMk id="42" creationId="{6ECA6DCB-B7E1-40A9-9524-540C6DA40B1B}"/>
          </ac:spMkLst>
        </pc:spChg>
        <pc:spChg chg="add del">
          <ac:chgData name="Justin Coulter" userId="30f6ec9d-f9c3-4fd6-b810-d238f7c91974" providerId="ADAL" clId="{8EF5A474-B757-4A42-83CD-D9106E26AAE4}" dt="2023-08-15T17:19:12.664" v="13674" actId="26606"/>
          <ac:spMkLst>
            <pc:docMk/>
            <pc:sldMk cId="252359608" sldId="324"/>
            <ac:spMk id="46" creationId="{3873B707-463F-40B0-8227-E8CC6C67EB25}"/>
          </ac:spMkLst>
        </pc:spChg>
        <pc:spChg chg="add del">
          <ac:chgData name="Justin Coulter" userId="30f6ec9d-f9c3-4fd6-b810-d238f7c91974" providerId="ADAL" clId="{8EF5A474-B757-4A42-83CD-D9106E26AAE4}" dt="2023-08-15T17:19:12.664" v="13674" actId="26606"/>
          <ac:spMkLst>
            <pc:docMk/>
            <pc:sldMk cId="252359608" sldId="324"/>
            <ac:spMk id="47" creationId="{C13237C8-E62C-4F0D-A318-BD6FB6C2D138}"/>
          </ac:spMkLst>
        </pc:spChg>
        <pc:spChg chg="add del">
          <ac:chgData name="Justin Coulter" userId="30f6ec9d-f9c3-4fd6-b810-d238f7c91974" providerId="ADAL" clId="{8EF5A474-B757-4A42-83CD-D9106E26AAE4}" dt="2023-08-15T17:19:12.664" v="13674" actId="26606"/>
          <ac:spMkLst>
            <pc:docMk/>
            <pc:sldMk cId="252359608" sldId="324"/>
            <ac:spMk id="48" creationId="{19C9EAEA-39D0-4B0E-A0EB-51E7B26740B1}"/>
          </ac:spMkLst>
        </pc:spChg>
        <pc:spChg chg="add del">
          <ac:chgData name="Justin Coulter" userId="30f6ec9d-f9c3-4fd6-b810-d238f7c91974" providerId="ADAL" clId="{8EF5A474-B757-4A42-83CD-D9106E26AAE4}" dt="2023-08-15T18:34:25.051" v="14239" actId="26606"/>
          <ac:spMkLst>
            <pc:docMk/>
            <pc:sldMk cId="252359608" sldId="324"/>
            <ac:spMk id="50" creationId="{922F19F4-FE70-43DC-856F-2CE5F521DC48}"/>
          </ac:spMkLst>
        </pc:spChg>
        <pc:spChg chg="add del">
          <ac:chgData name="Justin Coulter" userId="30f6ec9d-f9c3-4fd6-b810-d238f7c91974" providerId="ADAL" clId="{8EF5A474-B757-4A42-83CD-D9106E26AAE4}" dt="2023-08-15T18:34:25.051" v="14239" actId="26606"/>
          <ac:spMkLst>
            <pc:docMk/>
            <pc:sldMk cId="252359608" sldId="324"/>
            <ac:spMk id="54" creationId="{7E549738-9961-462D-81B7-4A7A44691102}"/>
          </ac:spMkLst>
        </pc:spChg>
        <pc:spChg chg="add del">
          <ac:chgData name="Justin Coulter" userId="30f6ec9d-f9c3-4fd6-b810-d238f7c91974" providerId="ADAL" clId="{8EF5A474-B757-4A42-83CD-D9106E26AAE4}" dt="2023-08-15T19:48:23.277" v="17020" actId="26606"/>
          <ac:spMkLst>
            <pc:docMk/>
            <pc:sldMk cId="252359608" sldId="324"/>
            <ac:spMk id="80" creationId="{08F72913-C480-59EE-C37C-20FC0B3DAD1B}"/>
          </ac:spMkLst>
        </pc:spChg>
        <pc:spChg chg="add del">
          <ac:chgData name="Justin Coulter" userId="30f6ec9d-f9c3-4fd6-b810-d238f7c91974" providerId="ADAL" clId="{8EF5A474-B757-4A42-83CD-D9106E26AAE4}" dt="2023-08-15T19:48:23.277" v="17020" actId="26606"/>
          <ac:spMkLst>
            <pc:docMk/>
            <pc:sldMk cId="252359608" sldId="324"/>
            <ac:spMk id="84" creationId="{E3A94B9C-D3C5-C56F-07F6-A834189B380F}"/>
          </ac:spMkLst>
        </pc:spChg>
        <pc:spChg chg="add del">
          <ac:chgData name="Justin Coulter" userId="30f6ec9d-f9c3-4fd6-b810-d238f7c91974" providerId="ADAL" clId="{8EF5A474-B757-4A42-83CD-D9106E26AAE4}" dt="2023-08-15T19:48:23.277" v="17020" actId="26606"/>
          <ac:spMkLst>
            <pc:docMk/>
            <pc:sldMk cId="252359608" sldId="324"/>
            <ac:spMk id="85" creationId="{5D060B5E-AA35-C2C0-EB61-1506F4EAE636}"/>
          </ac:spMkLst>
        </pc:spChg>
        <pc:grpChg chg="add del">
          <ac:chgData name="Justin Coulter" userId="30f6ec9d-f9c3-4fd6-b810-d238f7c91974" providerId="ADAL" clId="{8EF5A474-B757-4A42-83CD-D9106E26AAE4}" dt="2023-08-15T17:18:53.412" v="13664" actId="26606"/>
          <ac:grpSpMkLst>
            <pc:docMk/>
            <pc:sldMk cId="252359608" sldId="324"/>
            <ac:grpSpMk id="19" creationId="{A9270323-9616-4384-857D-E86B78272EFE}"/>
          </ac:grpSpMkLst>
        </pc:grpChg>
        <pc:grpChg chg="add del">
          <ac:chgData name="Justin Coulter" userId="30f6ec9d-f9c3-4fd6-b810-d238f7c91974" providerId="ADAL" clId="{8EF5A474-B757-4A42-83CD-D9106E26AAE4}" dt="2023-08-15T17:19:09.046" v="13672" actId="26606"/>
          <ac:grpSpMkLst>
            <pc:docMk/>
            <pc:sldMk cId="252359608" sldId="324"/>
            <ac:grpSpMk id="37" creationId="{19A6B5CE-CB1D-48EE-8B43-E952235C8371}"/>
          </ac:grpSpMkLst>
        </pc:grpChg>
        <pc:grpChg chg="add del">
          <ac:chgData name="Justin Coulter" userId="30f6ec9d-f9c3-4fd6-b810-d238f7c91974" providerId="ADAL" clId="{8EF5A474-B757-4A42-83CD-D9106E26AAE4}" dt="2023-08-15T17:19:12.664" v="13674" actId="26606"/>
          <ac:grpSpMkLst>
            <pc:docMk/>
            <pc:sldMk cId="252359608" sldId="324"/>
            <ac:grpSpMk id="43" creationId="{1DE889C7-FAD6-4397-98E2-05D503484459}"/>
          </ac:grpSpMkLst>
        </pc:grpChg>
        <pc:grpChg chg="add del">
          <ac:chgData name="Justin Coulter" userId="30f6ec9d-f9c3-4fd6-b810-d238f7c91974" providerId="ADAL" clId="{8EF5A474-B757-4A42-83CD-D9106E26AAE4}" dt="2023-08-15T18:34:25.051" v="14239" actId="26606"/>
          <ac:grpSpMkLst>
            <pc:docMk/>
            <pc:sldMk cId="252359608" sldId="324"/>
            <ac:grpSpMk id="51" creationId="{AE1C45F0-260A-458C-96ED-C1F6D2151219}"/>
          </ac:grpSpMkLst>
        </pc:grpChg>
        <pc:grpChg chg="add del">
          <ac:chgData name="Justin Coulter" userId="30f6ec9d-f9c3-4fd6-b810-d238f7c91974" providerId="ADAL" clId="{8EF5A474-B757-4A42-83CD-D9106E26AAE4}" dt="2023-08-15T18:46:09.058" v="14502" actId="26606"/>
          <ac:grpSpMkLst>
            <pc:docMk/>
            <pc:sldMk cId="252359608" sldId="324"/>
            <ac:grpSpMk id="60" creationId="{792AA144-DDFF-C43B-6866-516C9091D065}"/>
          </ac:grpSpMkLst>
        </pc:grpChg>
        <pc:grpChg chg="add del">
          <ac:chgData name="Justin Coulter" userId="30f6ec9d-f9c3-4fd6-b810-d238f7c91974" providerId="ADAL" clId="{8EF5A474-B757-4A42-83CD-D9106E26AAE4}" dt="2023-08-15T18:46:09.053" v="14501" actId="26606"/>
          <ac:grpSpMkLst>
            <pc:docMk/>
            <pc:sldMk cId="252359608" sldId="324"/>
            <ac:grpSpMk id="67" creationId="{ECC43D39-2083-496C-AF51-A3D9EE9E3D22}"/>
          </ac:grpSpMkLst>
        </pc:grpChg>
        <pc:grpChg chg="add del">
          <ac:chgData name="Justin Coulter" userId="30f6ec9d-f9c3-4fd6-b810-d238f7c91974" providerId="ADAL" clId="{8EF5A474-B757-4A42-83CD-D9106E26AAE4}" dt="2023-08-15T19:48:47.773" v="17031" actId="26606"/>
          <ac:grpSpMkLst>
            <pc:docMk/>
            <pc:sldMk cId="252359608" sldId="324"/>
            <ac:grpSpMk id="71" creationId="{9EA74336-CFA2-D575-E9E6-7F3109CB1ED7}"/>
          </ac:grpSpMkLst>
        </pc:grpChg>
        <pc:grpChg chg="add del">
          <ac:chgData name="Justin Coulter" userId="30f6ec9d-f9c3-4fd6-b810-d238f7c91974" providerId="ADAL" clId="{8EF5A474-B757-4A42-83CD-D9106E26AAE4}" dt="2023-08-15T19:48:15.810" v="17016" actId="26606"/>
          <ac:grpSpMkLst>
            <pc:docMk/>
            <pc:sldMk cId="252359608" sldId="324"/>
            <ac:grpSpMk id="78" creationId="{9EA74336-CFA2-D575-E9E6-7F3109CB1ED7}"/>
          </ac:grpSpMkLst>
        </pc:grpChg>
        <pc:grpChg chg="add del">
          <ac:chgData name="Justin Coulter" userId="30f6ec9d-f9c3-4fd6-b810-d238f7c91974" providerId="ADAL" clId="{8EF5A474-B757-4A42-83CD-D9106E26AAE4}" dt="2023-08-15T19:48:24.973" v="17022" actId="26606"/>
          <ac:grpSpMkLst>
            <pc:docMk/>
            <pc:sldMk cId="252359608" sldId="324"/>
            <ac:grpSpMk id="87" creationId="{9EA74336-CFA2-D575-E9E6-7F3109CB1ED7}"/>
          </ac:grpSpMkLst>
        </pc:grpChg>
        <pc:grpChg chg="add del">
          <ac:chgData name="Justin Coulter" userId="30f6ec9d-f9c3-4fd6-b810-d238f7c91974" providerId="ADAL" clId="{8EF5A474-B757-4A42-83CD-D9106E26AAE4}" dt="2023-08-15T19:48:34.758" v="17026" actId="26606"/>
          <ac:grpSpMkLst>
            <pc:docMk/>
            <pc:sldMk cId="252359608" sldId="324"/>
            <ac:grpSpMk id="92" creationId="{9EA74336-CFA2-D575-E9E6-7F3109CB1ED7}"/>
          </ac:grpSpMkLst>
        </pc:grpChg>
        <pc:picChg chg="add del">
          <ac:chgData name="Justin Coulter" userId="30f6ec9d-f9c3-4fd6-b810-d238f7c91974" providerId="ADAL" clId="{8EF5A474-B757-4A42-83CD-D9106E26AAE4}" dt="2023-08-15T17:14:26.748" v="13418" actId="22"/>
          <ac:picMkLst>
            <pc:docMk/>
            <pc:sldMk cId="252359608" sldId="324"/>
            <ac:picMk id="4" creationId="{B272DB9B-5A5B-8384-A020-8E34EE33C4DA}"/>
          </ac:picMkLst>
        </pc:picChg>
        <pc:picChg chg="add mod ord">
          <ac:chgData name="Justin Coulter" userId="30f6ec9d-f9c3-4fd6-b810-d238f7c91974" providerId="ADAL" clId="{8EF5A474-B757-4A42-83CD-D9106E26AAE4}" dt="2023-08-15T19:48:47.773" v="17031" actId="26606"/>
          <ac:picMkLst>
            <pc:docMk/>
            <pc:sldMk cId="252359608" sldId="324"/>
            <ac:picMk id="7" creationId="{3C290793-FFE3-61D1-B1EF-A6F07F41767F}"/>
          </ac:picMkLst>
        </pc:picChg>
        <pc:picChg chg="add del">
          <ac:chgData name="Justin Coulter" userId="30f6ec9d-f9c3-4fd6-b810-d238f7c91974" providerId="ADAL" clId="{8EF5A474-B757-4A42-83CD-D9106E26AAE4}" dt="2023-08-15T17:16:00.968" v="13454" actId="22"/>
          <ac:picMkLst>
            <pc:docMk/>
            <pc:sldMk cId="252359608" sldId="324"/>
            <ac:picMk id="9" creationId="{C93FF5B8-7513-CA02-885A-C8F883817AB8}"/>
          </ac:picMkLst>
        </pc:picChg>
        <pc:picChg chg="add mod ord">
          <ac:chgData name="Justin Coulter" userId="30f6ec9d-f9c3-4fd6-b810-d238f7c91974" providerId="ADAL" clId="{8EF5A474-B757-4A42-83CD-D9106E26AAE4}" dt="2023-08-15T19:48:47.773" v="17031" actId="26606"/>
          <ac:picMkLst>
            <pc:docMk/>
            <pc:sldMk cId="252359608" sldId="324"/>
            <ac:picMk id="11" creationId="{081E6FB9-1642-791F-333B-B437121E4A08}"/>
          </ac:picMkLst>
        </pc:picChg>
        <pc:cxnChg chg="add del">
          <ac:chgData name="Justin Coulter" userId="30f6ec9d-f9c3-4fd6-b810-d238f7c91974" providerId="ADAL" clId="{8EF5A474-B757-4A42-83CD-D9106E26AAE4}" dt="2023-08-15T18:34:25.051" v="14239" actId="26606"/>
          <ac:cxnSpMkLst>
            <pc:docMk/>
            <pc:sldMk cId="252359608" sldId="324"/>
            <ac:cxnSpMk id="55" creationId="{6CF1BAF6-AD41-4082-B212-8A1F9A2E8779}"/>
          </ac:cxnSpMkLst>
        </pc:cxnChg>
        <pc:cxnChg chg="add del">
          <ac:chgData name="Justin Coulter" userId="30f6ec9d-f9c3-4fd6-b810-d238f7c91974" providerId="ADAL" clId="{8EF5A474-B757-4A42-83CD-D9106E26AAE4}" dt="2023-08-15T19:48:21.767" v="17018" actId="26606"/>
          <ac:cxnSpMkLst>
            <pc:docMk/>
            <pc:sldMk cId="252359608" sldId="324"/>
            <ac:cxnSpMk id="82" creationId="{1503BFE4-729B-D9D0-C17B-501E6AF1127A}"/>
          </ac:cxnSpMkLst>
        </pc:cxnChg>
        <pc:cxnChg chg="add del">
          <ac:chgData name="Justin Coulter" userId="30f6ec9d-f9c3-4fd6-b810-d238f7c91974" providerId="ADAL" clId="{8EF5A474-B757-4A42-83CD-D9106E26AAE4}" dt="2023-08-15T19:48:29.856" v="17024" actId="26606"/>
          <ac:cxnSpMkLst>
            <pc:docMk/>
            <pc:sldMk cId="252359608" sldId="324"/>
            <ac:cxnSpMk id="90" creationId="{1503BFE4-729B-D9D0-C17B-501E6AF1127A}"/>
          </ac:cxnSpMkLst>
        </pc:cxnChg>
        <pc:cxnChg chg="add del">
          <ac:chgData name="Justin Coulter" userId="30f6ec9d-f9c3-4fd6-b810-d238f7c91974" providerId="ADAL" clId="{8EF5A474-B757-4A42-83CD-D9106E26AAE4}" dt="2023-08-15T19:48:46.003" v="17028" actId="26606"/>
          <ac:cxnSpMkLst>
            <pc:docMk/>
            <pc:sldMk cId="252359608" sldId="324"/>
            <ac:cxnSpMk id="95" creationId="{1503BFE4-729B-D9D0-C17B-501E6AF1127A}"/>
          </ac:cxnSpMkLst>
        </pc:cxnChg>
        <pc:cxnChg chg="add del">
          <ac:chgData name="Justin Coulter" userId="30f6ec9d-f9c3-4fd6-b810-d238f7c91974" providerId="ADAL" clId="{8EF5A474-B757-4A42-83CD-D9106E26AAE4}" dt="2023-08-15T19:48:47.771" v="17030" actId="26606"/>
          <ac:cxnSpMkLst>
            <pc:docMk/>
            <pc:sldMk cId="252359608" sldId="324"/>
            <ac:cxnSpMk id="97" creationId="{1503BFE4-729B-D9D0-C17B-501E6AF1127A}"/>
          </ac:cxnSpMkLst>
        </pc:cxnChg>
        <pc:cxnChg chg="add">
          <ac:chgData name="Justin Coulter" userId="30f6ec9d-f9c3-4fd6-b810-d238f7c91974" providerId="ADAL" clId="{8EF5A474-B757-4A42-83CD-D9106E26AAE4}" dt="2023-08-15T19:48:47.773" v="17031" actId="26606"/>
          <ac:cxnSpMkLst>
            <pc:docMk/>
            <pc:sldMk cId="252359608" sldId="324"/>
            <ac:cxnSpMk id="99" creationId="{1503BFE4-729B-D9D0-C17B-501E6AF1127A}"/>
          </ac:cxnSpMkLst>
        </pc:cxnChg>
      </pc:sldChg>
      <pc:sldChg chg="modSp mod">
        <pc:chgData name="Justin Coulter" userId="30f6ec9d-f9c3-4fd6-b810-d238f7c91974" providerId="ADAL" clId="{8EF5A474-B757-4A42-83CD-D9106E26AAE4}" dt="2023-08-15T02:27:35.274" v="38" actId="20577"/>
        <pc:sldMkLst>
          <pc:docMk/>
          <pc:sldMk cId="1277611629" sldId="327"/>
        </pc:sldMkLst>
        <pc:spChg chg="mod">
          <ac:chgData name="Justin Coulter" userId="30f6ec9d-f9c3-4fd6-b810-d238f7c91974" providerId="ADAL" clId="{8EF5A474-B757-4A42-83CD-D9106E26AAE4}" dt="2023-08-15T02:27:35.274" v="38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 setBg">
        <pc:chgData name="Justin Coulter" userId="30f6ec9d-f9c3-4fd6-b810-d238f7c91974" providerId="ADAL" clId="{8EF5A474-B757-4A42-83CD-D9106E26AAE4}" dt="2023-08-15T18:44:49.075" v="14493" actId="26606"/>
        <pc:sldMkLst>
          <pc:docMk/>
          <pc:sldMk cId="724038033" sldId="330"/>
        </pc:sldMkLst>
        <pc:spChg chg="mod ord">
          <ac:chgData name="Justin Coulter" userId="30f6ec9d-f9c3-4fd6-b810-d238f7c91974" providerId="ADAL" clId="{8EF5A474-B757-4A42-83CD-D9106E26AAE4}" dt="2023-08-15T18:44:49.075" v="14493" actId="26606"/>
          <ac:spMkLst>
            <pc:docMk/>
            <pc:sldMk cId="724038033" sldId="330"/>
            <ac:spMk id="4" creationId="{E2403FD9-22AB-4833-9FE0-E1E67C96862D}"/>
          </ac:spMkLst>
        </pc:spChg>
        <pc:spChg chg="mod ord">
          <ac:chgData name="Justin Coulter" userId="30f6ec9d-f9c3-4fd6-b810-d238f7c91974" providerId="ADAL" clId="{8EF5A474-B757-4A42-83CD-D9106E26AAE4}" dt="2023-08-15T18:44:49.075" v="14493" actId="26606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Justin Coulter" userId="30f6ec9d-f9c3-4fd6-b810-d238f7c91974" providerId="ADAL" clId="{8EF5A474-B757-4A42-83CD-D9106E26AAE4}" dt="2023-08-15T18:44:49.075" v="14493" actId="26606"/>
          <ac:spMkLst>
            <pc:docMk/>
            <pc:sldMk cId="724038033" sldId="330"/>
            <ac:spMk id="19" creationId="{6CA66F18-AF00-434A-AB3C-61097BEAE5FA}"/>
          </ac:spMkLst>
        </pc:spChg>
        <pc:grpChg chg="add del">
          <ac:chgData name="Justin Coulter" userId="30f6ec9d-f9c3-4fd6-b810-d238f7c91974" providerId="ADAL" clId="{8EF5A474-B757-4A42-83CD-D9106E26AAE4}" dt="2023-08-15T18:44:49.075" v="14493" actId="26606"/>
          <ac:grpSpMkLst>
            <pc:docMk/>
            <pc:sldMk cId="724038033" sldId="330"/>
            <ac:grpSpMk id="24" creationId="{26D12BCC-61D9-328E-F085-BB357865E89C}"/>
          </ac:grpSpMkLst>
        </pc:grpChg>
        <pc:grpChg chg="add">
          <ac:chgData name="Justin Coulter" userId="30f6ec9d-f9c3-4fd6-b810-d238f7c91974" providerId="ADAL" clId="{8EF5A474-B757-4A42-83CD-D9106E26AAE4}" dt="2023-08-15T18:44:49.075" v="14493" actId="26606"/>
          <ac:grpSpMkLst>
            <pc:docMk/>
            <pc:sldMk cId="724038033" sldId="330"/>
            <ac:grpSpMk id="31" creationId="{8DD77349-6ADE-99FE-8E04-12919EE56F9C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9:45:10.625" v="17008" actId="6549"/>
        <pc:sldMkLst>
          <pc:docMk/>
          <pc:sldMk cId="1980221439" sldId="331"/>
        </pc:sldMkLst>
        <pc:spChg chg="mod ord">
          <ac:chgData name="Justin Coulter" userId="30f6ec9d-f9c3-4fd6-b810-d238f7c91974" providerId="ADAL" clId="{8EF5A474-B757-4A42-83CD-D9106E26AAE4}" dt="2023-08-15T18:44:46.450" v="14492" actId="26606"/>
          <ac:spMkLst>
            <pc:docMk/>
            <pc:sldMk cId="1980221439" sldId="331"/>
            <ac:spMk id="4" creationId="{E2403FD9-22AB-4833-9FE0-E1E67C96862D}"/>
          </ac:spMkLst>
        </pc:spChg>
        <pc:spChg chg="mod ord">
          <ac:chgData name="Justin Coulter" userId="30f6ec9d-f9c3-4fd6-b810-d238f7c91974" providerId="ADAL" clId="{8EF5A474-B757-4A42-83CD-D9106E26AAE4}" dt="2023-08-15T19:45:10.625" v="17008" actId="6549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Justin Coulter" userId="30f6ec9d-f9c3-4fd6-b810-d238f7c91974" providerId="ADAL" clId="{8EF5A474-B757-4A42-83CD-D9106E26AAE4}" dt="2023-08-15T18:44:46.450" v="14492" actId="26606"/>
          <ac:spMkLst>
            <pc:docMk/>
            <pc:sldMk cId="1980221439" sldId="331"/>
            <ac:spMk id="19" creationId="{6CA66F18-AF00-434A-AB3C-61097BEAE5FA}"/>
          </ac:spMkLst>
        </pc:spChg>
        <pc:grpChg chg="add del">
          <ac:chgData name="Justin Coulter" userId="30f6ec9d-f9c3-4fd6-b810-d238f7c91974" providerId="ADAL" clId="{8EF5A474-B757-4A42-83CD-D9106E26AAE4}" dt="2023-08-15T18:44:46.450" v="14492" actId="26606"/>
          <ac:grpSpMkLst>
            <pc:docMk/>
            <pc:sldMk cId="1980221439" sldId="331"/>
            <ac:grpSpMk id="24" creationId="{26D12BCC-61D9-328E-F085-BB357865E89C}"/>
          </ac:grpSpMkLst>
        </pc:grpChg>
        <pc:grpChg chg="add">
          <ac:chgData name="Justin Coulter" userId="30f6ec9d-f9c3-4fd6-b810-d238f7c91974" providerId="ADAL" clId="{8EF5A474-B757-4A42-83CD-D9106E26AAE4}" dt="2023-08-15T18:44:46.450" v="14492" actId="26606"/>
          <ac:grpSpMkLst>
            <pc:docMk/>
            <pc:sldMk cId="1980221439" sldId="331"/>
            <ac:grpSpMk id="31" creationId="{8DD77349-6ADE-99FE-8E04-12919EE56F9C}"/>
          </ac:grpSpMkLst>
        </pc:grpChg>
      </pc:sldChg>
      <pc:sldChg chg="addSp delSp modSp mod setBg">
        <pc:chgData name="Justin Coulter" userId="30f6ec9d-f9c3-4fd6-b810-d238f7c91974" providerId="ADAL" clId="{8EF5A474-B757-4A42-83CD-D9106E26AAE4}" dt="2023-08-15T18:44:17.567" v="14491" actId="26606"/>
        <pc:sldMkLst>
          <pc:docMk/>
          <pc:sldMk cId="2560061391" sldId="332"/>
        </pc:sldMkLst>
        <pc:spChg chg="mod ord">
          <ac:chgData name="Justin Coulter" userId="30f6ec9d-f9c3-4fd6-b810-d238f7c91974" providerId="ADAL" clId="{8EF5A474-B757-4A42-83CD-D9106E26AAE4}" dt="2023-08-15T18:44:17.567" v="14491" actId="26606"/>
          <ac:spMkLst>
            <pc:docMk/>
            <pc:sldMk cId="2560061391" sldId="332"/>
            <ac:spMk id="4" creationId="{E2403FD9-22AB-4833-9FE0-E1E67C96862D}"/>
          </ac:spMkLst>
        </pc:spChg>
        <pc:spChg chg="mod">
          <ac:chgData name="Justin Coulter" userId="30f6ec9d-f9c3-4fd6-b810-d238f7c91974" providerId="ADAL" clId="{8EF5A474-B757-4A42-83CD-D9106E26AAE4}" dt="2023-08-15T18:44:17.567" v="14491" actId="26606"/>
          <ac:spMkLst>
            <pc:docMk/>
            <pc:sldMk cId="2560061391" sldId="332"/>
            <ac:spMk id="5" creationId="{8E999A1B-8752-489F-A63B-EA2F60186B52}"/>
          </ac:spMkLst>
        </pc:spChg>
        <pc:spChg chg="mod">
          <ac:chgData name="Justin Coulter" userId="30f6ec9d-f9c3-4fd6-b810-d238f7c91974" providerId="ADAL" clId="{8EF5A474-B757-4A42-83CD-D9106E26AAE4}" dt="2023-08-15T18:44:17.567" v="14491" actId="26606"/>
          <ac:spMkLst>
            <pc:docMk/>
            <pc:sldMk cId="2560061391" sldId="332"/>
            <ac:spMk id="19" creationId="{6CA66F18-AF00-434A-AB3C-61097BEAE5FA}"/>
          </ac:spMkLst>
        </pc:spChg>
        <pc:grpChg chg="add del">
          <ac:chgData name="Justin Coulter" userId="30f6ec9d-f9c3-4fd6-b810-d238f7c91974" providerId="ADAL" clId="{8EF5A474-B757-4A42-83CD-D9106E26AAE4}" dt="2023-08-15T18:44:17.567" v="14491" actId="26606"/>
          <ac:grpSpMkLst>
            <pc:docMk/>
            <pc:sldMk cId="2560061391" sldId="332"/>
            <ac:grpSpMk id="24" creationId="{26D12BCC-61D9-328E-F085-BB357865E89C}"/>
          </ac:grpSpMkLst>
        </pc:grpChg>
        <pc:grpChg chg="add">
          <ac:chgData name="Justin Coulter" userId="30f6ec9d-f9c3-4fd6-b810-d238f7c91974" providerId="ADAL" clId="{8EF5A474-B757-4A42-83CD-D9106E26AAE4}" dt="2023-08-15T18:44:17.567" v="14491" actId="26606"/>
          <ac:grpSpMkLst>
            <pc:docMk/>
            <pc:sldMk cId="2560061391" sldId="332"/>
            <ac:grpSpMk id="31" creationId="{8DD77349-6ADE-99FE-8E04-12919EE56F9C}"/>
          </ac:grpSpMkLst>
        </pc:grpChg>
      </pc:sldChg>
      <pc:sldChg chg="addSp delSp modSp add mod setBg">
        <pc:chgData name="Justin Coulter" userId="30f6ec9d-f9c3-4fd6-b810-d238f7c91974" providerId="ADAL" clId="{8EF5A474-B757-4A42-83CD-D9106E26AAE4}" dt="2023-08-15T18:42:45.298" v="14475" actId="26606"/>
        <pc:sldMkLst>
          <pc:docMk/>
          <pc:sldMk cId="2509951395" sldId="333"/>
        </pc:sldMkLst>
        <pc:spChg chg="mod">
          <ac:chgData name="Justin Coulter" userId="30f6ec9d-f9c3-4fd6-b810-d238f7c91974" providerId="ADAL" clId="{8EF5A474-B757-4A42-83CD-D9106E26AAE4}" dt="2023-08-15T18:42:45.298" v="14475" actId="26606"/>
          <ac:spMkLst>
            <pc:docMk/>
            <pc:sldMk cId="2509951395" sldId="333"/>
            <ac:spMk id="3" creationId="{D9E97D81-A978-4758-8A93-47C19B104075}"/>
          </ac:spMkLst>
        </pc:spChg>
        <pc:spChg chg="mod ord">
          <ac:chgData name="Justin Coulter" userId="30f6ec9d-f9c3-4fd6-b810-d238f7c91974" providerId="ADAL" clId="{8EF5A474-B757-4A42-83CD-D9106E26AAE4}" dt="2023-08-15T18:42:45.298" v="14475" actId="26606"/>
          <ac:spMkLst>
            <pc:docMk/>
            <pc:sldMk cId="2509951395" sldId="333"/>
            <ac:spMk id="4" creationId="{2C4E03D3-761E-7549-A4C6-7E585EBC4F01}"/>
          </ac:spMkLst>
        </pc:spChg>
        <pc:spChg chg="mod ord">
          <ac:chgData name="Justin Coulter" userId="30f6ec9d-f9c3-4fd6-b810-d238f7c91974" providerId="ADAL" clId="{8EF5A474-B757-4A42-83CD-D9106E26AAE4}" dt="2023-08-15T18:42:45.298" v="14475" actId="26606"/>
          <ac:spMkLst>
            <pc:docMk/>
            <pc:sldMk cId="2509951395" sldId="333"/>
            <ac:spMk id="5" creationId="{1B07C49E-AFFC-EC46-8930-E4D428F5F943}"/>
          </ac:spMkLst>
        </pc:spChg>
        <pc:grpChg chg="add del">
          <ac:chgData name="Justin Coulter" userId="30f6ec9d-f9c3-4fd6-b810-d238f7c91974" providerId="ADAL" clId="{8EF5A474-B757-4A42-83CD-D9106E26AAE4}" dt="2023-08-15T18:42:42.522" v="14472" actId="26606"/>
          <ac:grpSpMkLst>
            <pc:docMk/>
            <pc:sldMk cId="2509951395" sldId="333"/>
            <ac:grpSpMk id="10" creationId="{26D12BCC-61D9-328E-F085-BB357865E89C}"/>
          </ac:grpSpMkLst>
        </pc:grpChg>
        <pc:grpChg chg="add del">
          <ac:chgData name="Justin Coulter" userId="30f6ec9d-f9c3-4fd6-b810-d238f7c91974" providerId="ADAL" clId="{8EF5A474-B757-4A42-83CD-D9106E26AAE4}" dt="2023-08-15T18:42:45.291" v="14474" actId="26606"/>
          <ac:grpSpMkLst>
            <pc:docMk/>
            <pc:sldMk cId="2509951395" sldId="333"/>
            <ac:grpSpMk id="14" creationId="{8DD77349-6ADE-99FE-8E04-12919EE56F9C}"/>
          </ac:grpSpMkLst>
        </pc:grpChg>
        <pc:grpChg chg="add">
          <ac:chgData name="Justin Coulter" userId="30f6ec9d-f9c3-4fd6-b810-d238f7c91974" providerId="ADAL" clId="{8EF5A474-B757-4A42-83CD-D9106E26AAE4}" dt="2023-08-15T18:42:45.298" v="14475" actId="26606"/>
          <ac:grpSpMkLst>
            <pc:docMk/>
            <pc:sldMk cId="2509951395" sldId="333"/>
            <ac:grpSpMk id="18" creationId="{62EF589D-1946-AC37-0BAA-9A9E3E5E71A7}"/>
          </ac:grpSpMkLst>
        </pc:grpChg>
      </pc:sldChg>
      <pc:sldChg chg="addSp delSp modSp add mod setBg">
        <pc:chgData name="Justin Coulter" userId="30f6ec9d-f9c3-4fd6-b810-d238f7c91974" providerId="ADAL" clId="{8EF5A474-B757-4A42-83CD-D9106E26AAE4}" dt="2023-08-15T18:42:30.257" v="14469" actId="26606"/>
        <pc:sldMkLst>
          <pc:docMk/>
          <pc:sldMk cId="1642168141" sldId="334"/>
        </pc:sldMkLst>
        <pc:spChg chg="mod">
          <ac:chgData name="Justin Coulter" userId="30f6ec9d-f9c3-4fd6-b810-d238f7c91974" providerId="ADAL" clId="{8EF5A474-B757-4A42-83CD-D9106E26AAE4}" dt="2023-08-15T18:42:30.257" v="14469" actId="26606"/>
          <ac:spMkLst>
            <pc:docMk/>
            <pc:sldMk cId="1642168141" sldId="334"/>
            <ac:spMk id="3" creationId="{32405FDA-CB27-4506-BA80-B7DD00CB25C5}"/>
          </ac:spMkLst>
        </pc:spChg>
        <pc:spChg chg="mod ord">
          <ac:chgData name="Justin Coulter" userId="30f6ec9d-f9c3-4fd6-b810-d238f7c91974" providerId="ADAL" clId="{8EF5A474-B757-4A42-83CD-D9106E26AAE4}" dt="2023-08-15T18:42:30.257" v="14469" actId="26606"/>
          <ac:spMkLst>
            <pc:docMk/>
            <pc:sldMk cId="1642168141" sldId="334"/>
            <ac:spMk id="4" creationId="{617B1B70-690D-5945-90C2-196E1304B45D}"/>
          </ac:spMkLst>
        </pc:spChg>
        <pc:spChg chg="mod ord">
          <ac:chgData name="Justin Coulter" userId="30f6ec9d-f9c3-4fd6-b810-d238f7c91974" providerId="ADAL" clId="{8EF5A474-B757-4A42-83CD-D9106E26AAE4}" dt="2023-08-15T18:42:30.257" v="14469" actId="26606"/>
          <ac:spMkLst>
            <pc:docMk/>
            <pc:sldMk cId="1642168141" sldId="334"/>
            <ac:spMk id="5" creationId="{1B07C49E-AFFC-EC46-8930-E4D428F5F943}"/>
          </ac:spMkLst>
        </pc:spChg>
        <pc:grpChg chg="add del">
          <ac:chgData name="Justin Coulter" userId="30f6ec9d-f9c3-4fd6-b810-d238f7c91974" providerId="ADAL" clId="{8EF5A474-B757-4A42-83CD-D9106E26AAE4}" dt="2023-08-15T18:42:30.248" v="14468" actId="26606"/>
          <ac:grpSpMkLst>
            <pc:docMk/>
            <pc:sldMk cId="1642168141" sldId="334"/>
            <ac:grpSpMk id="10" creationId="{626842FA-90AD-EEBD-ABE0-E9EF9A5D14D7}"/>
          </ac:grpSpMkLst>
        </pc:grpChg>
        <pc:grpChg chg="add">
          <ac:chgData name="Justin Coulter" userId="30f6ec9d-f9c3-4fd6-b810-d238f7c91974" providerId="ADAL" clId="{8EF5A474-B757-4A42-83CD-D9106E26AAE4}" dt="2023-08-15T18:42:30.257" v="14469" actId="26606"/>
          <ac:grpSpMkLst>
            <pc:docMk/>
            <pc:sldMk cId="1642168141" sldId="334"/>
            <ac:grpSpMk id="14" creationId="{26D12BCC-61D9-328E-F085-BB357865E89C}"/>
          </ac:grpSpMkLst>
        </pc:grpChg>
      </pc:sldChg>
      <pc:sldChg chg="addSp modSp add mod setBg">
        <pc:chgData name="Justin Coulter" userId="30f6ec9d-f9c3-4fd6-b810-d238f7c91974" providerId="ADAL" clId="{8EF5A474-B757-4A42-83CD-D9106E26AAE4}" dt="2023-08-15T18:42:17.488" v="14465" actId="26606"/>
        <pc:sldMkLst>
          <pc:docMk/>
          <pc:sldMk cId="2127794666" sldId="335"/>
        </pc:sldMkLst>
        <pc:spChg chg="mod">
          <ac:chgData name="Justin Coulter" userId="30f6ec9d-f9c3-4fd6-b810-d238f7c91974" providerId="ADAL" clId="{8EF5A474-B757-4A42-83CD-D9106E26AAE4}" dt="2023-08-15T18:42:17.488" v="14465" actId="26606"/>
          <ac:spMkLst>
            <pc:docMk/>
            <pc:sldMk cId="2127794666" sldId="335"/>
            <ac:spMk id="3" creationId="{B28946E4-5BEF-46F0-A56A-E7E85ACA148F}"/>
          </ac:spMkLst>
        </pc:spChg>
        <pc:spChg chg="mod ord">
          <ac:chgData name="Justin Coulter" userId="30f6ec9d-f9c3-4fd6-b810-d238f7c91974" providerId="ADAL" clId="{8EF5A474-B757-4A42-83CD-D9106E26AAE4}" dt="2023-08-15T18:42:17.488" v="14465" actId="26606"/>
          <ac:spMkLst>
            <pc:docMk/>
            <pc:sldMk cId="2127794666" sldId="335"/>
            <ac:spMk id="4" creationId="{9ADB26FF-76AA-124F-92D8-C93C45D216A8}"/>
          </ac:spMkLst>
        </pc:spChg>
        <pc:spChg chg="mod ord">
          <ac:chgData name="Justin Coulter" userId="30f6ec9d-f9c3-4fd6-b810-d238f7c91974" providerId="ADAL" clId="{8EF5A474-B757-4A42-83CD-D9106E26AAE4}" dt="2023-08-15T18:42:17.488" v="14465" actId="26606"/>
          <ac:spMkLst>
            <pc:docMk/>
            <pc:sldMk cId="2127794666" sldId="335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17.488" v="14465" actId="26606"/>
          <ac:grpSpMkLst>
            <pc:docMk/>
            <pc:sldMk cId="2127794666" sldId="335"/>
            <ac:grpSpMk id="10" creationId="{26D12BCC-61D9-328E-F085-BB357865E89C}"/>
          </ac:grpSpMkLst>
        </pc:grpChg>
      </pc:sldChg>
      <pc:sldChg chg="addSp modSp add mod setBg">
        <pc:chgData name="Justin Coulter" userId="30f6ec9d-f9c3-4fd6-b810-d238f7c91974" providerId="ADAL" clId="{8EF5A474-B757-4A42-83CD-D9106E26AAE4}" dt="2023-08-15T18:42:04.174" v="14462" actId="26606"/>
        <pc:sldMkLst>
          <pc:docMk/>
          <pc:sldMk cId="1070589927" sldId="336"/>
        </pc:sldMkLst>
        <pc:spChg chg="mod">
          <ac:chgData name="Justin Coulter" userId="30f6ec9d-f9c3-4fd6-b810-d238f7c91974" providerId="ADAL" clId="{8EF5A474-B757-4A42-83CD-D9106E26AAE4}" dt="2023-08-15T18:42:04.174" v="14462" actId="26606"/>
          <ac:spMkLst>
            <pc:docMk/>
            <pc:sldMk cId="1070589927" sldId="336"/>
            <ac:spMk id="3" creationId="{FC857EDD-A3A7-434D-B8D5-401E872498DA}"/>
          </ac:spMkLst>
        </pc:spChg>
        <pc:spChg chg="mod ord">
          <ac:chgData name="Justin Coulter" userId="30f6ec9d-f9c3-4fd6-b810-d238f7c91974" providerId="ADAL" clId="{8EF5A474-B757-4A42-83CD-D9106E26AAE4}" dt="2023-08-15T18:42:04.174" v="14462" actId="26606"/>
          <ac:spMkLst>
            <pc:docMk/>
            <pc:sldMk cId="1070589927" sldId="336"/>
            <ac:spMk id="4" creationId="{8F1B08F2-C4AD-A440-BB78-A0625E28887A}"/>
          </ac:spMkLst>
        </pc:spChg>
        <pc:spChg chg="mod ord">
          <ac:chgData name="Justin Coulter" userId="30f6ec9d-f9c3-4fd6-b810-d238f7c91974" providerId="ADAL" clId="{8EF5A474-B757-4A42-83CD-D9106E26AAE4}" dt="2023-08-15T18:42:04.174" v="14462" actId="26606"/>
          <ac:spMkLst>
            <pc:docMk/>
            <pc:sldMk cId="1070589927" sldId="336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2:04.174" v="14462" actId="26606"/>
          <ac:grpSpMkLst>
            <pc:docMk/>
            <pc:sldMk cId="1070589927" sldId="336"/>
            <ac:grpSpMk id="10" creationId="{62EF589D-1946-AC37-0BAA-9A9E3E5E71A7}"/>
          </ac:grpSpMkLst>
        </pc:grpChg>
      </pc:sldChg>
      <pc:sldChg chg="addSp modSp add mod setBg">
        <pc:chgData name="Justin Coulter" userId="30f6ec9d-f9c3-4fd6-b810-d238f7c91974" providerId="ADAL" clId="{8EF5A474-B757-4A42-83CD-D9106E26AAE4}" dt="2023-08-15T18:56:56.685" v="14538" actId="20577"/>
        <pc:sldMkLst>
          <pc:docMk/>
          <pc:sldMk cId="599811649" sldId="337"/>
        </pc:sldMkLst>
        <pc:spChg chg="mod">
          <ac:chgData name="Justin Coulter" userId="30f6ec9d-f9c3-4fd6-b810-d238f7c91974" providerId="ADAL" clId="{8EF5A474-B757-4A42-83CD-D9106E26AAE4}" dt="2023-08-15T18:41:52.502" v="14460" actId="26606"/>
          <ac:spMkLst>
            <pc:docMk/>
            <pc:sldMk cId="599811649" sldId="337"/>
            <ac:spMk id="3" creationId="{FC857EDD-A3A7-434D-B8D5-401E872498DA}"/>
          </ac:spMkLst>
        </pc:spChg>
        <pc:spChg chg="mod ord">
          <ac:chgData name="Justin Coulter" userId="30f6ec9d-f9c3-4fd6-b810-d238f7c91974" providerId="ADAL" clId="{8EF5A474-B757-4A42-83CD-D9106E26AAE4}" dt="2023-08-15T18:41:52.502" v="14460" actId="26606"/>
          <ac:spMkLst>
            <pc:docMk/>
            <pc:sldMk cId="599811649" sldId="337"/>
            <ac:spMk id="4" creationId="{8F1B08F2-C4AD-A440-BB78-A0625E28887A}"/>
          </ac:spMkLst>
        </pc:spChg>
        <pc:spChg chg="mod ord">
          <ac:chgData name="Justin Coulter" userId="30f6ec9d-f9c3-4fd6-b810-d238f7c91974" providerId="ADAL" clId="{8EF5A474-B757-4A42-83CD-D9106E26AAE4}" dt="2023-08-15T18:56:56.685" v="14538" actId="20577"/>
          <ac:spMkLst>
            <pc:docMk/>
            <pc:sldMk cId="599811649" sldId="337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1:52.502" v="14460" actId="26606"/>
          <ac:grpSpMkLst>
            <pc:docMk/>
            <pc:sldMk cId="599811649" sldId="337"/>
            <ac:grpSpMk id="10" creationId="{62EF589D-1946-AC37-0BAA-9A9E3E5E71A7}"/>
          </ac:grpSpMkLst>
        </pc:grpChg>
      </pc:sldChg>
      <pc:sldChg chg="addSp modSp add mod setBg">
        <pc:chgData name="Justin Coulter" userId="30f6ec9d-f9c3-4fd6-b810-d238f7c91974" providerId="ADAL" clId="{8EF5A474-B757-4A42-83CD-D9106E26AAE4}" dt="2023-08-15T18:41:59.196" v="14461" actId="26606"/>
        <pc:sldMkLst>
          <pc:docMk/>
          <pc:sldMk cId="672791508" sldId="338"/>
        </pc:sldMkLst>
        <pc:spChg chg="mod">
          <ac:chgData name="Justin Coulter" userId="30f6ec9d-f9c3-4fd6-b810-d238f7c91974" providerId="ADAL" clId="{8EF5A474-B757-4A42-83CD-D9106E26AAE4}" dt="2023-08-15T18:41:59.196" v="14461" actId="26606"/>
          <ac:spMkLst>
            <pc:docMk/>
            <pc:sldMk cId="672791508" sldId="338"/>
            <ac:spMk id="3" creationId="{FC857EDD-A3A7-434D-B8D5-401E872498DA}"/>
          </ac:spMkLst>
        </pc:spChg>
        <pc:spChg chg="mod ord">
          <ac:chgData name="Justin Coulter" userId="30f6ec9d-f9c3-4fd6-b810-d238f7c91974" providerId="ADAL" clId="{8EF5A474-B757-4A42-83CD-D9106E26AAE4}" dt="2023-08-15T18:41:59.196" v="14461" actId="26606"/>
          <ac:spMkLst>
            <pc:docMk/>
            <pc:sldMk cId="672791508" sldId="338"/>
            <ac:spMk id="4" creationId="{8F1B08F2-C4AD-A440-BB78-A0625E28887A}"/>
          </ac:spMkLst>
        </pc:spChg>
        <pc:spChg chg="mod ord">
          <ac:chgData name="Justin Coulter" userId="30f6ec9d-f9c3-4fd6-b810-d238f7c91974" providerId="ADAL" clId="{8EF5A474-B757-4A42-83CD-D9106E26AAE4}" dt="2023-08-15T18:41:59.196" v="14461" actId="26606"/>
          <ac:spMkLst>
            <pc:docMk/>
            <pc:sldMk cId="672791508" sldId="338"/>
            <ac:spMk id="5" creationId="{1B07C49E-AFFC-EC46-8930-E4D428F5F943}"/>
          </ac:spMkLst>
        </pc:spChg>
        <pc:grpChg chg="add">
          <ac:chgData name="Justin Coulter" userId="30f6ec9d-f9c3-4fd6-b810-d238f7c91974" providerId="ADAL" clId="{8EF5A474-B757-4A42-83CD-D9106E26AAE4}" dt="2023-08-15T18:41:59.196" v="14461" actId="26606"/>
          <ac:grpSpMkLst>
            <pc:docMk/>
            <pc:sldMk cId="672791508" sldId="338"/>
            <ac:grpSpMk id="10" creationId="{62EF589D-1946-AC37-0BAA-9A9E3E5E71A7}"/>
          </ac:grpSpMkLst>
        </pc:grpChg>
      </pc:sldChg>
      <pc:sldChg chg="new del">
        <pc:chgData name="Justin Coulter" userId="30f6ec9d-f9c3-4fd6-b810-d238f7c91974" providerId="ADAL" clId="{8EF5A474-B757-4A42-83CD-D9106E26AAE4}" dt="2023-08-15T15:13:46.940" v="7680" actId="2696"/>
        <pc:sldMkLst>
          <pc:docMk/>
          <pc:sldMk cId="137650609" sldId="339"/>
        </pc:sldMkLst>
      </pc:sldChg>
      <pc:sldChg chg="addSp delSp modSp add mod setBg">
        <pc:chgData name="Justin Coulter" userId="30f6ec9d-f9c3-4fd6-b810-d238f7c91974" providerId="ADAL" clId="{8EF5A474-B757-4A42-83CD-D9106E26AAE4}" dt="2023-08-15T18:40:29.389" v="14432" actId="26606"/>
        <pc:sldMkLst>
          <pc:docMk/>
          <pc:sldMk cId="2154673571" sldId="339"/>
        </pc:sldMkLst>
        <pc:spChg chg="mod ord">
          <ac:chgData name="Justin Coulter" userId="30f6ec9d-f9c3-4fd6-b810-d238f7c91974" providerId="ADAL" clId="{8EF5A474-B757-4A42-83CD-D9106E26AAE4}" dt="2023-08-15T18:40:29.389" v="14432" actId="26606"/>
          <ac:spMkLst>
            <pc:docMk/>
            <pc:sldMk cId="2154673571" sldId="339"/>
            <ac:spMk id="4" creationId="{3D45C363-925C-9E48-86B0-27D7D36E50D6}"/>
          </ac:spMkLst>
        </pc:spChg>
        <pc:spChg chg="mod">
          <ac:chgData name="Justin Coulter" userId="30f6ec9d-f9c3-4fd6-b810-d238f7c91974" providerId="ADAL" clId="{8EF5A474-B757-4A42-83CD-D9106E26AAE4}" dt="2023-08-15T18:40:29.389" v="14432" actId="26606"/>
          <ac:spMkLst>
            <pc:docMk/>
            <pc:sldMk cId="2154673571" sldId="339"/>
            <ac:spMk id="7" creationId="{330F9542-6794-4F57-BB45-868D94AD06B0}"/>
          </ac:spMkLst>
        </pc:spChg>
        <pc:spChg chg="mod ord">
          <ac:chgData name="Justin Coulter" userId="30f6ec9d-f9c3-4fd6-b810-d238f7c91974" providerId="ADAL" clId="{8EF5A474-B757-4A42-83CD-D9106E26AAE4}" dt="2023-08-15T18:40:29.389" v="14432" actId="26606"/>
          <ac:spMkLst>
            <pc:docMk/>
            <pc:sldMk cId="2154673571" sldId="339"/>
            <ac:spMk id="8" creationId="{C7B9C153-C85C-3240-8E7E-523FBC004564}"/>
          </ac:spMkLst>
        </pc:spChg>
        <pc:grpChg chg="add del">
          <ac:chgData name="Justin Coulter" userId="30f6ec9d-f9c3-4fd6-b810-d238f7c91974" providerId="ADAL" clId="{8EF5A474-B757-4A42-83CD-D9106E26AAE4}" dt="2023-08-15T18:36:44.985" v="14243" actId="26606"/>
          <ac:grpSpMkLst>
            <pc:docMk/>
            <pc:sldMk cId="2154673571" sldId="339"/>
            <ac:grpSpMk id="13" creationId="{F2221BB3-7B5D-C899-7745-66D7AC3232A7}"/>
          </ac:grpSpMkLst>
        </pc:grpChg>
        <pc:grpChg chg="add">
          <ac:chgData name="Justin Coulter" userId="30f6ec9d-f9c3-4fd6-b810-d238f7c91974" providerId="ADAL" clId="{8EF5A474-B757-4A42-83CD-D9106E26AAE4}" dt="2023-08-15T18:40:29.389" v="14432" actId="26606"/>
          <ac:grpSpMkLst>
            <pc:docMk/>
            <pc:sldMk cId="2154673571" sldId="339"/>
            <ac:grpSpMk id="22" creationId="{434FA563-76F6-CDCF-AEA0-A7B78E44647B}"/>
          </ac:grpSpMkLst>
        </pc:grpChg>
        <pc:picChg chg="add del">
          <ac:chgData name="Justin Coulter" userId="30f6ec9d-f9c3-4fd6-b810-d238f7c91974" providerId="ADAL" clId="{8EF5A474-B757-4A42-83CD-D9106E26AAE4}" dt="2023-08-15T15:16:49.482" v="7709" actId="22"/>
          <ac:picMkLst>
            <pc:docMk/>
            <pc:sldMk cId="2154673571" sldId="339"/>
            <ac:picMk id="3" creationId="{B0B9F118-0D8E-713A-21D7-37430EE905D0}"/>
          </ac:picMkLst>
        </pc:picChg>
        <pc:picChg chg="add mod">
          <ac:chgData name="Justin Coulter" userId="30f6ec9d-f9c3-4fd6-b810-d238f7c91974" providerId="ADAL" clId="{8EF5A474-B757-4A42-83CD-D9106E26AAE4}" dt="2023-08-15T18:40:29.389" v="14432" actId="26606"/>
          <ac:picMkLst>
            <pc:docMk/>
            <pc:sldMk cId="2154673571" sldId="339"/>
            <ac:picMk id="6" creationId="{72F26868-9E06-D932-ADD1-F520CAF3C1F6}"/>
          </ac:picMkLst>
        </pc:picChg>
        <pc:cxnChg chg="add del">
          <ac:chgData name="Justin Coulter" userId="30f6ec9d-f9c3-4fd6-b810-d238f7c91974" providerId="ADAL" clId="{8EF5A474-B757-4A42-83CD-D9106E26AAE4}" dt="2023-08-15T18:40:29.389" v="14432" actId="26606"/>
          <ac:cxnSpMkLst>
            <pc:docMk/>
            <pc:sldMk cId="2154673571" sldId="339"/>
            <ac:cxnSpMk id="17" creationId="{FC23E3B9-5ABF-58B3-E2B0-E9A5DAA90037}"/>
          </ac:cxnSpMkLst>
        </pc:cxnChg>
      </pc:sldChg>
      <pc:sldChg chg="addSp modSp add mod setBg">
        <pc:chgData name="Justin Coulter" userId="30f6ec9d-f9c3-4fd6-b810-d238f7c91974" providerId="ADAL" clId="{8EF5A474-B757-4A42-83CD-D9106E26AAE4}" dt="2023-08-15T18:36:29.731" v="14241" actId="26606"/>
        <pc:sldMkLst>
          <pc:docMk/>
          <pc:sldMk cId="2248623366" sldId="340"/>
        </pc:sldMkLst>
        <pc:spChg chg="mod">
          <ac:chgData name="Justin Coulter" userId="30f6ec9d-f9c3-4fd6-b810-d238f7c91974" providerId="ADAL" clId="{8EF5A474-B757-4A42-83CD-D9106E26AAE4}" dt="2023-08-15T18:36:29.731" v="14241" actId="26606"/>
          <ac:spMkLst>
            <pc:docMk/>
            <pc:sldMk cId="2248623366" sldId="340"/>
            <ac:spMk id="4" creationId="{3D45C363-925C-9E48-86B0-27D7D36E50D6}"/>
          </ac:spMkLst>
        </pc:spChg>
        <pc:spChg chg="mod ord">
          <ac:chgData name="Justin Coulter" userId="30f6ec9d-f9c3-4fd6-b810-d238f7c91974" providerId="ADAL" clId="{8EF5A474-B757-4A42-83CD-D9106E26AAE4}" dt="2023-08-15T18:36:29.731" v="14241" actId="26606"/>
          <ac:spMkLst>
            <pc:docMk/>
            <pc:sldMk cId="2248623366" sldId="340"/>
            <ac:spMk id="7" creationId="{330F9542-6794-4F57-BB45-868D94AD06B0}"/>
          </ac:spMkLst>
        </pc:spChg>
        <pc:spChg chg="mod">
          <ac:chgData name="Justin Coulter" userId="30f6ec9d-f9c3-4fd6-b810-d238f7c91974" providerId="ADAL" clId="{8EF5A474-B757-4A42-83CD-D9106E26AAE4}" dt="2023-08-15T18:36:29.731" v="14241" actId="26606"/>
          <ac:spMkLst>
            <pc:docMk/>
            <pc:sldMk cId="2248623366" sldId="340"/>
            <ac:spMk id="8" creationId="{C7B9C153-C85C-3240-8E7E-523FBC004564}"/>
          </ac:spMkLst>
        </pc:spChg>
        <pc:grpChg chg="add">
          <ac:chgData name="Justin Coulter" userId="30f6ec9d-f9c3-4fd6-b810-d238f7c91974" providerId="ADAL" clId="{8EF5A474-B757-4A42-83CD-D9106E26AAE4}" dt="2023-08-15T18:36:29.731" v="14241" actId="26606"/>
          <ac:grpSpMkLst>
            <pc:docMk/>
            <pc:sldMk cId="2248623366" sldId="340"/>
            <ac:grpSpMk id="13" creationId="{626842FA-90AD-EEBD-ABE0-E9EF9A5D14D7}"/>
          </ac:grpSpMkLst>
        </pc:grpChg>
      </pc:sldChg>
      <pc:sldChg chg="addSp delSp modSp add mod setBg">
        <pc:chgData name="Justin Coulter" userId="30f6ec9d-f9c3-4fd6-b810-d238f7c91974" providerId="ADAL" clId="{8EF5A474-B757-4A42-83CD-D9106E26AAE4}" dt="2023-08-15T19:46:49.668" v="17014" actId="14100"/>
        <pc:sldMkLst>
          <pc:docMk/>
          <pc:sldMk cId="2358129730" sldId="341"/>
        </pc:sldMkLst>
        <pc:spChg chg="mod ord">
          <ac:chgData name="Justin Coulter" userId="30f6ec9d-f9c3-4fd6-b810-d238f7c91974" providerId="ADAL" clId="{8EF5A474-B757-4A42-83CD-D9106E26AAE4}" dt="2023-08-15T19:46:32.611" v="17012" actId="26606"/>
          <ac:spMkLst>
            <pc:docMk/>
            <pc:sldMk cId="2358129730" sldId="341"/>
            <ac:spMk id="4" creationId="{3D45C363-925C-9E48-86B0-27D7D36E50D6}"/>
          </ac:spMkLst>
        </pc:spChg>
        <pc:spChg chg="mod">
          <ac:chgData name="Justin Coulter" userId="30f6ec9d-f9c3-4fd6-b810-d238f7c91974" providerId="ADAL" clId="{8EF5A474-B757-4A42-83CD-D9106E26AAE4}" dt="2023-08-15T19:46:32.611" v="17012" actId="26606"/>
          <ac:spMkLst>
            <pc:docMk/>
            <pc:sldMk cId="2358129730" sldId="341"/>
            <ac:spMk id="7" creationId="{330F9542-6794-4F57-BB45-868D94AD06B0}"/>
          </ac:spMkLst>
        </pc:spChg>
        <pc:spChg chg="mod ord">
          <ac:chgData name="Justin Coulter" userId="30f6ec9d-f9c3-4fd6-b810-d238f7c91974" providerId="ADAL" clId="{8EF5A474-B757-4A42-83CD-D9106E26AAE4}" dt="2023-08-15T19:46:32.611" v="17012" actId="26606"/>
          <ac:spMkLst>
            <pc:docMk/>
            <pc:sldMk cId="2358129730" sldId="341"/>
            <ac:spMk id="8" creationId="{C7B9C153-C85C-3240-8E7E-523FBC004564}"/>
          </ac:spMkLst>
        </pc:spChg>
        <pc:spChg chg="add">
          <ac:chgData name="Justin Coulter" userId="30f6ec9d-f9c3-4fd6-b810-d238f7c91974" providerId="ADAL" clId="{8EF5A474-B757-4A42-83CD-D9106E26AAE4}" dt="2023-08-15T19:46:32.611" v="17012" actId="26606"/>
          <ac:spMkLst>
            <pc:docMk/>
            <pc:sldMk cId="2358129730" sldId="341"/>
            <ac:spMk id="38" creationId="{C0763A76-9F1C-4FC5-82B7-DD475DA461B2}"/>
          </ac:spMkLst>
        </pc:spChg>
        <pc:spChg chg="add">
          <ac:chgData name="Justin Coulter" userId="30f6ec9d-f9c3-4fd6-b810-d238f7c91974" providerId="ADAL" clId="{8EF5A474-B757-4A42-83CD-D9106E26AAE4}" dt="2023-08-15T19:46:32.611" v="17012" actId="26606"/>
          <ac:spMkLst>
            <pc:docMk/>
            <pc:sldMk cId="2358129730" sldId="341"/>
            <ac:spMk id="40" creationId="{E81BF4F6-F2CF-4984-9D14-D6966D92F99F}"/>
          </ac:spMkLst>
        </pc:spChg>
        <pc:grpChg chg="add del">
          <ac:chgData name="Justin Coulter" userId="30f6ec9d-f9c3-4fd6-b810-d238f7c91974" providerId="ADAL" clId="{8EF5A474-B757-4A42-83CD-D9106E26AAE4}" dt="2023-08-15T18:38:05.374" v="14246" actId="26606"/>
          <ac:grpSpMkLst>
            <pc:docMk/>
            <pc:sldMk cId="2358129730" sldId="341"/>
            <ac:grpSpMk id="13" creationId="{434FA563-76F6-CDCF-AEA0-A7B78E44647B}"/>
          </ac:grpSpMkLst>
        </pc:grpChg>
        <pc:grpChg chg="add del">
          <ac:chgData name="Justin Coulter" userId="30f6ec9d-f9c3-4fd6-b810-d238f7c91974" providerId="ADAL" clId="{8EF5A474-B757-4A42-83CD-D9106E26AAE4}" dt="2023-08-15T18:41:25.075" v="14458" actId="26606"/>
          <ac:grpSpMkLst>
            <pc:docMk/>
            <pc:sldMk cId="2358129730" sldId="341"/>
            <ac:grpSpMk id="20" creationId="{434FA563-76F6-CDCF-AEA0-A7B78E44647B}"/>
          </ac:grpSpMkLst>
        </pc:grpChg>
        <pc:grpChg chg="add del">
          <ac:chgData name="Justin Coulter" userId="30f6ec9d-f9c3-4fd6-b810-d238f7c91974" providerId="ADAL" clId="{8EF5A474-B757-4A42-83CD-D9106E26AAE4}" dt="2023-08-15T18:41:25.070" v="14457" actId="26606"/>
          <ac:grpSpMkLst>
            <pc:docMk/>
            <pc:sldMk cId="2358129730" sldId="341"/>
            <ac:grpSpMk id="27" creationId="{6258F736-B256-8039-9DC6-F4E49A5C5AD5}"/>
          </ac:grpSpMkLst>
        </pc:grpChg>
        <pc:grpChg chg="add del">
          <ac:chgData name="Justin Coulter" userId="30f6ec9d-f9c3-4fd6-b810-d238f7c91974" providerId="ADAL" clId="{8EF5A474-B757-4A42-83CD-D9106E26AAE4}" dt="2023-08-15T19:46:32.611" v="17012" actId="26606"/>
          <ac:grpSpMkLst>
            <pc:docMk/>
            <pc:sldMk cId="2358129730" sldId="341"/>
            <ac:grpSpMk id="31" creationId="{31C49F18-8757-4E87-5C2E-9D6D7B82BA3B}"/>
          </ac:grpSpMkLst>
        </pc:grpChg>
        <pc:picChg chg="add mod ord">
          <ac:chgData name="Justin Coulter" userId="30f6ec9d-f9c3-4fd6-b810-d238f7c91974" providerId="ADAL" clId="{8EF5A474-B757-4A42-83CD-D9106E26AAE4}" dt="2023-08-15T19:46:49.668" v="17014" actId="14100"/>
          <ac:picMkLst>
            <pc:docMk/>
            <pc:sldMk cId="2358129730" sldId="341"/>
            <ac:picMk id="3" creationId="{CDA27546-7A78-73EA-4108-63677F917922}"/>
          </ac:picMkLst>
        </pc:picChg>
        <pc:picChg chg="del">
          <ac:chgData name="Justin Coulter" userId="30f6ec9d-f9c3-4fd6-b810-d238f7c91974" providerId="ADAL" clId="{8EF5A474-B757-4A42-83CD-D9106E26AAE4}" dt="2023-08-15T15:19:02.881" v="7714" actId="478"/>
          <ac:picMkLst>
            <pc:docMk/>
            <pc:sldMk cId="2358129730" sldId="341"/>
            <ac:picMk id="6" creationId="{72F26868-9E06-D932-ADD1-F520CAF3C1F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3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4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6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1/labs-jupyter-spacex-Data%20wrangling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2/jupyter-labs-eda-dataviz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2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3/lab_jupyter_launch_site_location.ipynb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3/spacex_dash_app.py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1coulte/IBM_Data_Science/blob/main/Course10/week%204/SpaceX_Machine_Learning_Prediction_Part_5.jupyterlite.ipynb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coulte/IBM_Data_Science/tree/main/Course1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coulte/IBM_Data_Science/blob/main/Course10/week%201/jupyter-labs-spacex-data-collection-api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coulte/IBM_Data_Science/blob/main/Course10/week%201/jupyter-labs-webscraping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Justin Coulter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16,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First Stage Rocket Booster Landing</a:t>
            </a:r>
          </a:p>
          <a:p>
            <a:pPr lvl="1"/>
            <a:r>
              <a:rPr lang="en-US" sz="2000"/>
              <a:t>CSV data imported from SpaceX REST API and Web Scraping collection phase</a:t>
            </a:r>
          </a:p>
          <a:p>
            <a:pPr lvl="1"/>
            <a:r>
              <a:rPr lang="en-US" sz="2000"/>
              <a:t>Data classified into successful and unsuccessful landing outcomes based upon</a:t>
            </a:r>
          </a:p>
          <a:p>
            <a:pPr lvl="2"/>
            <a:r>
              <a:rPr lang="en-US"/>
              <a:t>Launch Site</a:t>
            </a:r>
          </a:p>
          <a:p>
            <a:pPr lvl="2"/>
            <a:r>
              <a:rPr lang="en-US"/>
              <a:t>Orbit Type</a:t>
            </a:r>
          </a:p>
          <a:p>
            <a:pPr lvl="2"/>
            <a:r>
              <a:rPr lang="en-US"/>
              <a:t>Payload</a:t>
            </a:r>
          </a:p>
          <a:p>
            <a:pPr lvl="1"/>
            <a:r>
              <a:rPr lang="en-US" sz="2000"/>
              <a:t>Landing Success Rate Calculated</a:t>
            </a:r>
          </a:p>
          <a:p>
            <a:pPr lvl="2"/>
            <a:r>
              <a:rPr lang="en-US"/>
              <a:t>Saved as new Landing Class feature</a:t>
            </a:r>
          </a:p>
          <a:p>
            <a:pPr lvl="1"/>
            <a:r>
              <a:rPr lang="en-US" sz="2000"/>
              <a:t>Data exported as CSV file</a:t>
            </a:r>
          </a:p>
          <a:p>
            <a:r>
              <a:rPr lang="en-US" sz="2000"/>
              <a:t>GitHub URL</a:t>
            </a:r>
          </a:p>
          <a:p>
            <a:pPr lvl="1"/>
            <a:r>
              <a:rPr lang="en-US" sz="2000">
                <a:hlinkClick r:id="rId2"/>
              </a:rPr>
              <a:t>https://github.com/j1coulte/IBM_Data_Science/blob/main/Course10/week%201/labs-jupyter-spacex-Data%20wrangling.ipynb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Graphs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Scatter Plot: Number of Flights per Launch Site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Demonstrated increased successful landing rate as flights increased at each launch site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Scatter Plot: Payload per Launch Site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Demonstrated launch site limitations for large (&gt; 10,000 kg) payloads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Bar Chart: Launch Orbit Type and Landing Success Rate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Highest landing success rate for SSO, HEO, GEO and ES-L1 orbit types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Scatter Plot: Number of Flights per Orbit Type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Landing success rate increased for LEO, ISS and VLEO orbit types as the number of launches increased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Graphs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Scatter Plot: Payload per Orbit Type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Higher landing success rates</a:t>
            </a:r>
          </a:p>
          <a:p>
            <a:pPr lvl="3">
              <a:spcBef>
                <a:spcPts val="1400"/>
              </a:spcBef>
            </a:pPr>
            <a:r>
              <a:rPr lang="en-US" sz="1700"/>
              <a:t>Heavy Payload (&gt; 10,000kg): PO, VLEO and ISS orbit types</a:t>
            </a:r>
          </a:p>
          <a:p>
            <a:pPr lvl="3">
              <a:spcBef>
                <a:spcPts val="1400"/>
              </a:spcBef>
            </a:pPr>
            <a:r>
              <a:rPr lang="en-US" sz="1700"/>
              <a:t>Light Payload (&lt; 6,000kg): SSO and LEO orbit types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Line Chart: Landing Success Rate per Year</a:t>
            </a:r>
          </a:p>
          <a:p>
            <a:pPr lvl="2">
              <a:spcBef>
                <a:spcPts val="1400"/>
              </a:spcBef>
            </a:pPr>
            <a:r>
              <a:rPr lang="en-US" sz="1700"/>
              <a:t>Significant success rate increase from 2013 to 2020</a:t>
            </a:r>
          </a:p>
          <a:p>
            <a:pPr>
              <a:spcBef>
                <a:spcPts val="1400"/>
              </a:spcBef>
            </a:pPr>
            <a:r>
              <a:rPr lang="en-US" sz="17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1700">
                <a:hlinkClick r:id="rId2"/>
              </a:rPr>
              <a:t>https://github.com/j1coulte/IBM_Data_Science/blob/main/Course10/week%202/jupyter-labs-eda-dataviz.ipynb</a:t>
            </a:r>
            <a:endParaRPr lang="en-US" sz="1700"/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9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516380" y="741391"/>
            <a:ext cx="670520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6380" y="2533476"/>
            <a:ext cx="6705207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400"/>
              <a:t>SQL Queries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all unique Launch Site names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Calculated the total payload from NASA launches (25,596kg)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Displayed the total payload launched by F9 v1.1 boosters (2928.4kg)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the date of the first successful stage 1 booster landing (2015-12-22)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the boosters carrying between 4000kg and 6000kg that successfully landed on a drone ship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the total mission successful &amp; unsuccessful launches/landings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the booster versions that each carried the largest payload</a:t>
            </a:r>
          </a:p>
          <a:p>
            <a:pPr lvl="1">
              <a:spcBef>
                <a:spcPts val="1400"/>
              </a:spcBef>
            </a:pPr>
            <a:r>
              <a:rPr lang="en-US" sz="1400"/>
              <a:t>Retrieved the month, booster version and launch site of failures in 2015</a:t>
            </a:r>
          </a:p>
          <a:p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12BCC-61D9-328E-F085-BB357865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600A4-5138-6E7C-0A6C-3653FBD81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52843-24E8-329C-92EE-9B5CA2D4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516380" y="741391"/>
            <a:ext cx="670520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6380" y="2533476"/>
            <a:ext cx="6705207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SQL Queries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Ranked the stage 1 rocket booster landing outcome between 2010-06-04 and 2017-03-2017</a:t>
            </a:r>
          </a:p>
          <a:p>
            <a:pPr>
              <a:spcBef>
                <a:spcPts val="1400"/>
              </a:spcBef>
            </a:pPr>
            <a:r>
              <a:rPr lang="en-US" sz="20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2000">
                <a:hlinkClick r:id="rId2"/>
              </a:rPr>
              <a:t>https://github.com/j1coulte/IBM_Data_Science/blob/main/Course10/week%202/jupyter-labs-eda-sql-coursera_sqllite.ipynb</a:t>
            </a:r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26D12BCC-61D9-328E-F085-BB357865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0CE600A4-5138-6E7C-0A6C-3653FBD81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4652843-24E8-329C-92EE-9B5CA2D4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16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516380" y="741391"/>
            <a:ext cx="6705206" cy="1035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6380" y="1991762"/>
            <a:ext cx="7763422" cy="3989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200" dirty="0"/>
              <a:t>Map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Folium Map: centered on NASA Johnson Space Center in Houston, Texas</a:t>
            </a:r>
          </a:p>
          <a:p>
            <a:pPr>
              <a:spcBef>
                <a:spcPts val="1400"/>
              </a:spcBef>
            </a:pPr>
            <a:r>
              <a:rPr lang="en-US" sz="1200" dirty="0"/>
              <a:t>Map Objects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Circle was added to the map to outline each Launch Site’s region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Marker was added to the map to pinpoint each Launch Site’s coordinates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</a:t>
            </a:r>
            <a:r>
              <a:rPr lang="en-US" sz="1200" dirty="0" err="1"/>
              <a:t>MarkerCluster</a:t>
            </a:r>
            <a:r>
              <a:rPr lang="en-US" sz="1200" dirty="0"/>
              <a:t> was added to the map to indicate each launch outcome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Success: green Marker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Failure: red Marker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</a:t>
            </a:r>
            <a:r>
              <a:rPr lang="en-US" sz="1200" dirty="0" err="1"/>
              <a:t>MousePosition</a:t>
            </a:r>
            <a:r>
              <a:rPr lang="en-US" sz="1200" dirty="0"/>
              <a:t> was added to the map to display mouse position map coordinates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</a:t>
            </a:r>
            <a:r>
              <a:rPr lang="en-US" sz="1200" dirty="0" err="1"/>
              <a:t>PolyLine</a:t>
            </a:r>
            <a:r>
              <a:rPr lang="en-US" sz="1200" dirty="0"/>
              <a:t> was added to the map to show the distance between a launch site (Marker) and the nearest coastline point</a:t>
            </a:r>
          </a:p>
          <a:p>
            <a:pPr lvl="1">
              <a:spcBef>
                <a:spcPts val="1400"/>
              </a:spcBef>
            </a:pPr>
            <a:r>
              <a:rPr lang="en-US" sz="1200" dirty="0"/>
              <a:t>A </a:t>
            </a:r>
            <a:r>
              <a:rPr lang="en-US" sz="1200" dirty="0" err="1"/>
              <a:t>PolyLine</a:t>
            </a:r>
            <a:r>
              <a:rPr lang="en-US" sz="1200" dirty="0"/>
              <a:t> was added to the map to show the distance between a launch site and the nearest city (Marker)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12BCC-61D9-328E-F085-BB357865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600A4-5138-6E7C-0A6C-3653FBD81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52843-24E8-329C-92EE-9B5CA2D4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516380" y="741391"/>
            <a:ext cx="670520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16380" y="2533476"/>
            <a:ext cx="6705207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Inferences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Launch sites are located close to railways for resupply purposes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Launch sites are located away from population centers and near coastlines for safety reasons</a:t>
            </a:r>
          </a:p>
          <a:p>
            <a:pPr>
              <a:spcBef>
                <a:spcPts val="1400"/>
              </a:spcBef>
            </a:pPr>
            <a:r>
              <a:rPr lang="en-US" sz="20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2000">
                <a:hlinkClick r:id="rId2"/>
              </a:rPr>
              <a:t>https://github.com/j1coulte/IBM_Data_Science/blob/main/Course10/week%203/lab_jupyter_launch_site_location.ipynb</a:t>
            </a:r>
            <a:endParaRPr lang="en-US" sz="2000"/>
          </a:p>
          <a:p>
            <a:pPr lvl="1">
              <a:spcBef>
                <a:spcPts val="1400"/>
              </a:spcBef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12BCC-61D9-328E-F085-BB357865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600A4-5138-6E7C-0A6C-3653FBD81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52843-24E8-329C-92EE-9B5CA2D4D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794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100"/>
              <a:t>Dashboard</a:t>
            </a:r>
          </a:p>
          <a:p>
            <a:pPr lvl="1">
              <a:spcBef>
                <a:spcPts val="1400"/>
              </a:spcBef>
            </a:pPr>
            <a:r>
              <a:rPr lang="en-US" sz="1100"/>
              <a:t>Default state </a:t>
            </a:r>
          </a:p>
          <a:p>
            <a:pPr lvl="2">
              <a:spcBef>
                <a:spcPts val="1400"/>
              </a:spcBef>
            </a:pPr>
            <a:r>
              <a:rPr lang="en-US" sz="1100"/>
              <a:t>Pie graph displaying the percentage of successful launches for each of the four launch sites</a:t>
            </a:r>
          </a:p>
          <a:p>
            <a:pPr lvl="2">
              <a:spcBef>
                <a:spcPts val="1400"/>
              </a:spcBef>
            </a:pPr>
            <a:r>
              <a:rPr lang="en-US" sz="1100"/>
              <a:t>Scatter plot displaying launch outcomes for all payloads, grouped by booster version </a:t>
            </a:r>
          </a:p>
          <a:p>
            <a:pPr lvl="1">
              <a:spcBef>
                <a:spcPts val="1400"/>
              </a:spcBef>
            </a:pPr>
            <a:r>
              <a:rPr lang="en-US" sz="1100"/>
              <a:t>Dropdown list</a:t>
            </a:r>
          </a:p>
          <a:p>
            <a:pPr lvl="2">
              <a:spcBef>
                <a:spcPts val="1400"/>
              </a:spcBef>
            </a:pPr>
            <a:r>
              <a:rPr lang="en-US" sz="1100"/>
              <a:t>Allows the User to select a specific launch site</a:t>
            </a:r>
          </a:p>
          <a:p>
            <a:pPr lvl="1">
              <a:spcBef>
                <a:spcPts val="1400"/>
              </a:spcBef>
            </a:pPr>
            <a:r>
              <a:rPr lang="en-US" sz="1100"/>
              <a:t>Specific Site</a:t>
            </a:r>
          </a:p>
          <a:p>
            <a:pPr lvl="2">
              <a:spcBef>
                <a:spcPts val="1400"/>
              </a:spcBef>
            </a:pPr>
            <a:r>
              <a:rPr lang="en-US" sz="1100"/>
              <a:t>Pie graph displays the launch site’s launch outcome</a:t>
            </a:r>
          </a:p>
          <a:p>
            <a:pPr lvl="2">
              <a:spcBef>
                <a:spcPts val="1400"/>
              </a:spcBef>
            </a:pPr>
            <a:r>
              <a:rPr lang="en-US" sz="1100"/>
              <a:t>Scatter plot of payload compared to launch outcomes for each booster version</a:t>
            </a:r>
          </a:p>
          <a:p>
            <a:pPr lvl="3">
              <a:spcBef>
                <a:spcPts val="1400"/>
              </a:spcBef>
            </a:pPr>
            <a:r>
              <a:rPr lang="en-US" sz="1100"/>
              <a:t>Range slider allows the User to select a specific payload range</a:t>
            </a:r>
          </a:p>
          <a:p>
            <a:pPr>
              <a:spcBef>
                <a:spcPts val="1400"/>
              </a:spcBef>
            </a:pPr>
            <a:r>
              <a:rPr lang="en-US" sz="11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1100">
                <a:hlinkClick r:id="rId2"/>
              </a:rPr>
              <a:t>https://github.com/j1coulte/IBM_Data_Science/blob/main/Course10/week%203/spacex_dash_app.py</a:t>
            </a:r>
            <a:endParaRPr lang="en-US" sz="1100"/>
          </a:p>
          <a:p>
            <a:endParaRPr lang="en-US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Two datasets were imported from CSV files</a:t>
            </a:r>
          </a:p>
          <a:p>
            <a:pPr lvl="1">
              <a:spcBef>
                <a:spcPts val="1400"/>
              </a:spcBef>
            </a:pPr>
            <a:r>
              <a:rPr lang="en-US" sz="1900" dirty="0"/>
              <a:t>Flight data including orbit type and booster characteristics features</a:t>
            </a:r>
          </a:p>
          <a:p>
            <a:pPr lvl="1">
              <a:spcBef>
                <a:spcPts val="1400"/>
              </a:spcBef>
            </a:pPr>
            <a:r>
              <a:rPr lang="en-US" sz="1900" dirty="0"/>
              <a:t>Flight landing outcomes (success or failure) feature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Data standardization</a:t>
            </a:r>
          </a:p>
          <a:p>
            <a:pPr lvl="1">
              <a:spcBef>
                <a:spcPts val="1400"/>
              </a:spcBef>
            </a:pPr>
            <a:r>
              <a:rPr lang="en-US" sz="1900" dirty="0"/>
              <a:t>Flight data features standardized and transformed to align with flight landing outcomes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Training and Testing Datasets</a:t>
            </a:r>
          </a:p>
          <a:p>
            <a:pPr lvl="1">
              <a:spcBef>
                <a:spcPts val="1400"/>
              </a:spcBef>
            </a:pPr>
            <a:r>
              <a:rPr lang="en-US" sz="1900" dirty="0"/>
              <a:t>20% of dataset allotted to testing each model with a random state of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300"/>
              <a:t>Models</a:t>
            </a:r>
          </a:p>
          <a:p>
            <a:pPr lvl="1">
              <a:spcBef>
                <a:spcPts val="1400"/>
              </a:spcBef>
            </a:pPr>
            <a:r>
              <a:rPr lang="en-US" sz="1300"/>
              <a:t>Logistic Regression</a:t>
            </a:r>
          </a:p>
          <a:p>
            <a:pPr lvl="2">
              <a:spcBef>
                <a:spcPts val="1400"/>
              </a:spcBef>
            </a:pPr>
            <a:r>
              <a:rPr lang="en-US" sz="1300"/>
              <a:t>Training Set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Best hyperparameters: C = 0.01, penalty = 12, solver = lbfgs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Accuracy: 0.846</a:t>
            </a:r>
          </a:p>
          <a:p>
            <a:pPr lvl="2">
              <a:spcBef>
                <a:spcPts val="1400"/>
              </a:spcBef>
            </a:pPr>
            <a:r>
              <a:rPr lang="en-US" sz="1300"/>
              <a:t>Test Set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Accuracy: 0.833</a:t>
            </a:r>
          </a:p>
          <a:p>
            <a:pPr lvl="1">
              <a:spcBef>
                <a:spcPts val="1400"/>
              </a:spcBef>
            </a:pPr>
            <a:r>
              <a:rPr lang="en-US" sz="1300"/>
              <a:t>Support Vector Machine</a:t>
            </a:r>
          </a:p>
          <a:p>
            <a:pPr lvl="2">
              <a:spcBef>
                <a:spcPts val="1400"/>
              </a:spcBef>
            </a:pPr>
            <a:r>
              <a:rPr lang="en-US" sz="1300"/>
              <a:t>Training Set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Best hyperparameters: C = 1.0, gamma = 0.031, kernel = sigmoid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Accuracy: 0.848</a:t>
            </a:r>
          </a:p>
          <a:p>
            <a:pPr lvl="2">
              <a:spcBef>
                <a:spcPts val="1400"/>
              </a:spcBef>
            </a:pPr>
            <a:r>
              <a:rPr lang="en-US" sz="1300"/>
              <a:t>Test Set</a:t>
            </a:r>
          </a:p>
          <a:p>
            <a:pPr lvl="3">
              <a:spcBef>
                <a:spcPts val="1400"/>
              </a:spcBef>
            </a:pPr>
            <a:r>
              <a:rPr lang="en-US" sz="1300"/>
              <a:t>Accuracy: 0.8333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58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241754" y="2308124"/>
            <a:ext cx="7720781" cy="367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 – cont’d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Models (cont’d)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Decision Tree</a:t>
            </a:r>
          </a:p>
          <a:p>
            <a:pPr lvl="2">
              <a:spcBef>
                <a:spcPts val="1400"/>
              </a:spcBef>
            </a:pPr>
            <a:r>
              <a:rPr lang="en-US" dirty="0"/>
              <a:t>Training Set</a:t>
            </a:r>
          </a:p>
          <a:p>
            <a:pPr lvl="3">
              <a:spcBef>
                <a:spcPts val="1400"/>
              </a:spcBef>
            </a:pPr>
            <a:r>
              <a:rPr lang="en-US" sz="2000" dirty="0"/>
              <a:t>Best hyperparameters</a:t>
            </a:r>
          </a:p>
          <a:p>
            <a:pPr lvl="4">
              <a:spcBef>
                <a:spcPts val="1400"/>
              </a:spcBef>
            </a:pPr>
            <a:r>
              <a:rPr lang="en-US" sz="2000" dirty="0"/>
              <a:t>criterion = </a:t>
            </a:r>
            <a:r>
              <a:rPr lang="en-US" sz="2000" dirty="0" err="1"/>
              <a:t>gini</a:t>
            </a:r>
            <a:endParaRPr lang="en-US" sz="2000" dirty="0"/>
          </a:p>
          <a:p>
            <a:pPr lvl="4">
              <a:spcBef>
                <a:spcPts val="1400"/>
              </a:spcBef>
            </a:pPr>
            <a:r>
              <a:rPr lang="en-US" sz="2000" dirty="0" err="1"/>
              <a:t>max_depth</a:t>
            </a:r>
            <a:r>
              <a:rPr lang="en-US" sz="2000" dirty="0"/>
              <a:t> = 12</a:t>
            </a:r>
          </a:p>
          <a:p>
            <a:pPr lvl="4">
              <a:spcBef>
                <a:spcPts val="1400"/>
              </a:spcBef>
            </a:pPr>
            <a:r>
              <a:rPr lang="en-US" sz="2000" dirty="0" err="1"/>
              <a:t>max_features</a:t>
            </a:r>
            <a:r>
              <a:rPr lang="en-US" sz="2000" dirty="0"/>
              <a:t> = sqrt</a:t>
            </a:r>
          </a:p>
          <a:p>
            <a:pPr lvl="4">
              <a:spcBef>
                <a:spcPts val="1400"/>
              </a:spcBef>
            </a:pPr>
            <a:r>
              <a:rPr lang="en-US" sz="2000" dirty="0" err="1"/>
              <a:t>min_samples_leaf</a:t>
            </a:r>
            <a:r>
              <a:rPr lang="en-US" sz="2000" dirty="0"/>
              <a:t> = 4</a:t>
            </a:r>
          </a:p>
          <a:p>
            <a:pPr lvl="4">
              <a:spcBef>
                <a:spcPts val="1400"/>
              </a:spcBef>
            </a:pPr>
            <a:r>
              <a:rPr lang="en-US" sz="2000" dirty="0" err="1"/>
              <a:t>min_samples_split</a:t>
            </a:r>
            <a:r>
              <a:rPr lang="en-US" sz="2000" dirty="0"/>
              <a:t> = 10</a:t>
            </a:r>
          </a:p>
          <a:p>
            <a:pPr lvl="4">
              <a:spcBef>
                <a:spcPts val="1400"/>
              </a:spcBef>
            </a:pPr>
            <a:r>
              <a:rPr lang="en-US" sz="2000" dirty="0"/>
              <a:t>splitter = random</a:t>
            </a:r>
          </a:p>
          <a:p>
            <a:pPr lvl="3">
              <a:spcBef>
                <a:spcPts val="1400"/>
              </a:spcBef>
            </a:pPr>
            <a:r>
              <a:rPr lang="en-US" sz="2000" dirty="0"/>
              <a:t>Accuracy: 0.887</a:t>
            </a:r>
          </a:p>
          <a:p>
            <a:pPr lvl="2">
              <a:spcBef>
                <a:spcPts val="1400"/>
              </a:spcBef>
            </a:pPr>
            <a:r>
              <a:rPr lang="en-US" dirty="0"/>
              <a:t>Test Set</a:t>
            </a:r>
          </a:p>
          <a:p>
            <a:pPr lvl="3">
              <a:spcBef>
                <a:spcPts val="1400"/>
              </a:spcBef>
            </a:pPr>
            <a:r>
              <a:rPr lang="en-US" sz="2000" dirty="0"/>
              <a:t>Accuracy: 0.666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81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 – cont’d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Models (cont’d)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K Nearest Neighbors</a:t>
            </a:r>
          </a:p>
          <a:p>
            <a:pPr lvl="2">
              <a:spcBef>
                <a:spcPts val="1400"/>
              </a:spcBef>
            </a:pPr>
            <a:r>
              <a:rPr lang="en-US" sz="1900"/>
              <a:t>Training Set</a:t>
            </a:r>
          </a:p>
          <a:p>
            <a:pPr lvl="3">
              <a:spcBef>
                <a:spcPts val="1400"/>
              </a:spcBef>
            </a:pPr>
            <a:r>
              <a:rPr lang="en-US" sz="1900"/>
              <a:t>Best hyperparameters: algorithm = ball_tree, n_neighbors = 10, p = 1</a:t>
            </a:r>
          </a:p>
          <a:p>
            <a:pPr lvl="3">
              <a:spcBef>
                <a:spcPts val="1400"/>
              </a:spcBef>
            </a:pPr>
            <a:r>
              <a:rPr lang="en-US" sz="1900"/>
              <a:t>Accuracy: 0.848</a:t>
            </a:r>
          </a:p>
          <a:p>
            <a:pPr lvl="2">
              <a:spcBef>
                <a:spcPts val="1400"/>
              </a:spcBef>
            </a:pPr>
            <a:r>
              <a:rPr lang="en-US" sz="1900"/>
              <a:t>Test Set</a:t>
            </a:r>
          </a:p>
          <a:p>
            <a:pPr lvl="3">
              <a:spcBef>
                <a:spcPts val="1400"/>
              </a:spcBef>
            </a:pPr>
            <a:r>
              <a:rPr lang="en-US" sz="1900"/>
              <a:t>Accuracy: 0.833</a:t>
            </a:r>
          </a:p>
          <a:p>
            <a:pPr>
              <a:spcBef>
                <a:spcPts val="1400"/>
              </a:spcBef>
            </a:pPr>
            <a:r>
              <a:rPr lang="en-US" sz="19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1900">
                <a:hlinkClick r:id="rId2"/>
              </a:rPr>
              <a:t>https://github.com/j1coulte/IBM_Data_Science/blob/main/Course10/week%204/SpaceX_Machine_Learning_Prediction_Part_5.jupyterlite.ipynb</a:t>
            </a:r>
            <a:endParaRPr lang="en-US" sz="1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79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241754" y="2308124"/>
            <a:ext cx="7720781" cy="367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Number of Flights per Launch Site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Demonstrated increased successful landing rate as flights increased at each launch site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Payload per Launch Site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Demonstrated launch site limitations for large (&gt; 10,000 kg) payloads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Launch Orbit Type and Landing Success Rate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Highest landing success rate for SSO, HEO, GEO and ES-L1 orbit types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Number of Flights per Orbit Type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Landing success rate increased for LEO, ISS and VLEO orbit types as the number of launches increased</a:t>
            </a: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76694" y="741391"/>
            <a:ext cx="4234393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(cont’d)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76693" y="2533476"/>
            <a:ext cx="423439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KSC LC-39A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Overall Landing success rate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Landing success rate based upon a payload range for each booster version</a:t>
            </a: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26868-9E06-D932-ADD1-F520CAF3C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6" r="22027" b="2"/>
          <a:stretch/>
        </p:blipFill>
        <p:spPr>
          <a:xfrm>
            <a:off x="5854890" y="877414"/>
            <a:ext cx="5453545" cy="49846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67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(cont’d)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CCAFS SLC-40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Overall Landing success rate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Landing success rate based upon a payload range for each booster version</a:t>
            </a: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27546-7A78-73EA-4108-63677F917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1" r="27647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8129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38200" y="886784"/>
            <a:ext cx="3411071" cy="501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(cont’d)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348087" y="874365"/>
            <a:ext cx="5793134" cy="503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Training Set Accuracy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Highest: Decision Tree (88.7%)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Lowest: Logistic Regression (84.6%)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Test Set Prediction Accuracy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Highest: KNN, SVM, Logistic Regression (83.3%)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Lowest: Decision Tree (66.7%)</a:t>
            </a:r>
          </a:p>
          <a:p>
            <a:pPr lvl="3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Increased the number of false negatives compared to other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KNN or SVM models will provide the best combination of accuracy and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6842FA-90AD-EEBD-ABE0-E9EF9A5D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621AD8-9B7B-4C37-1CB2-16C6A6AA7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46A872-CF51-D0BD-D9F3-500F32EEB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6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862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B701C-AF6E-55DA-6A35-02954CA6FC3F}"/>
              </a:ext>
            </a:extLst>
          </p:cNvPr>
          <p:cNvSpPr txBox="1"/>
          <p:nvPr/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Successful Launch Landings increased for all three launch sites as the number of launches increased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CCAFS SLC 40 experienced the most overall launches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Predominately the launch site used for the first 25 or so launches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VAFB SLC 4E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Fewest number of launches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BBEEE-11C4-053F-CF91-00C1DBEAC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8" b="3"/>
          <a:stretch/>
        </p:blipFill>
        <p:spPr>
          <a:xfrm>
            <a:off x="6151387" y="867064"/>
            <a:ext cx="5208289" cy="50487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High landing success rate for heavy payload (&gt; 10,000kg) launches on all three sites</a:t>
            </a:r>
          </a:p>
          <a:p>
            <a:pPr>
              <a:spcBef>
                <a:spcPts val="1400"/>
              </a:spcBef>
            </a:pPr>
            <a:r>
              <a:rPr lang="en-US" sz="2000"/>
              <a:t>High landing failure rate at CCAFS SLC 40 for light payload (&lt; 6,000kg) launches</a:t>
            </a:r>
          </a:p>
          <a:p>
            <a:pPr>
              <a:spcBef>
                <a:spcPts val="1400"/>
              </a:spcBef>
            </a:pPr>
            <a:r>
              <a:rPr lang="en-US" sz="2000"/>
              <a:t>VAFB SLC 4E not used for heavy payload (&gt; 10,000kg) launches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60606-B06D-2306-01A1-A01CB4942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8"/>
          <a:stretch/>
        </p:blipFill>
        <p:spPr>
          <a:xfrm>
            <a:off x="6151408" y="867064"/>
            <a:ext cx="5208248" cy="50487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52" name="Group 41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4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Highest landing success rates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SSO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HEO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GEO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ES-L1</a:t>
            </a:r>
          </a:p>
          <a:p>
            <a:pPr>
              <a:spcBef>
                <a:spcPts val="1400"/>
              </a:spcBef>
            </a:pPr>
            <a:r>
              <a:rPr lang="en-US" sz="1900"/>
              <a:t>Lowest landing success rates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GTO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ISS</a:t>
            </a:r>
          </a:p>
          <a:p>
            <a:pPr>
              <a:spcBef>
                <a:spcPts val="1400"/>
              </a:spcBef>
            </a:pPr>
            <a:endParaRPr lang="en-US" sz="1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FF9F-01E2-8CB8-7E51-7811AD85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63299"/>
            <a:ext cx="5319062" cy="3856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42" name="Group 25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3" name="Rectangle 26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502875" y="2009869"/>
            <a:ext cx="9198321" cy="4346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Retrieved SpaceX Public Launch Data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Classified successful and unsuccessful stage 1 rocket booster landing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Corrected missing launch payload records to maximize dataset utilization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Applied data visualization techniques to identify causality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Generated maps highlighting landing results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Evaluated classification models for prediction accuracy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Created a dashboard for interactive data analysis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Launch payload must determine the launch site and orbit type to maximize booster landing success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Landing success rate increases proportionally to the number of launches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Landing success rate increases as the number of flights increase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ISS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LEO</a:t>
            </a:r>
          </a:p>
          <a:p>
            <a:pPr lvl="1">
              <a:spcBef>
                <a:spcPts val="1400"/>
              </a:spcBef>
            </a:pPr>
            <a:r>
              <a:rPr lang="en-US" sz="2000" dirty="0"/>
              <a:t>VLEO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Dominant Orbit Types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LEO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ISS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GTO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924F7-10E7-5607-3DB3-DFFFC5B5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37774"/>
            <a:ext cx="5319062" cy="4707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Light Payload (&lt; 6000kg)</a:t>
            </a:r>
          </a:p>
          <a:p>
            <a:pPr lvl="1">
              <a:spcBef>
                <a:spcPts val="1400"/>
              </a:spcBef>
            </a:pPr>
            <a:r>
              <a:rPr lang="en-US" sz="1700" dirty="0"/>
              <a:t>SSO orbit type yields most successful landings</a:t>
            </a:r>
          </a:p>
          <a:p>
            <a:pPr lvl="1">
              <a:spcBef>
                <a:spcPts val="1400"/>
              </a:spcBef>
            </a:pPr>
            <a:r>
              <a:rPr lang="en-US" sz="1700" dirty="0"/>
              <a:t>ISS &amp; GTO types yield most unsuccessful landings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Heavy Payload (&gt; 10,000kg)</a:t>
            </a:r>
          </a:p>
          <a:p>
            <a:pPr lvl="1">
              <a:spcBef>
                <a:spcPts val="1400"/>
              </a:spcBef>
            </a:pPr>
            <a:r>
              <a:rPr lang="en-US" sz="1700" dirty="0"/>
              <a:t>Dominated by ISS, PO and VLEO orbit types</a:t>
            </a:r>
          </a:p>
          <a:p>
            <a:pPr lvl="1">
              <a:spcBef>
                <a:spcPts val="1400"/>
              </a:spcBef>
            </a:pPr>
            <a:r>
              <a:rPr lang="en-US" sz="1700" dirty="0"/>
              <a:t>ISS and PO more successful at landing than with light payload launches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4C41C-E8B7-F21B-07C1-D1B3674A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991232"/>
            <a:ext cx="5319062" cy="4800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Successful landings increased significantly between 2013 and 2020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Successful landings regressed in 2018 and 2020 compared to their respective prior years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23F75-D02F-C248-7A72-836FFA39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376864"/>
            <a:ext cx="5319062" cy="40291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Find the names of the unique launch sites</a:t>
            </a:r>
          </a:p>
          <a:p>
            <a:pPr>
              <a:spcBef>
                <a:spcPts val="1400"/>
              </a:spcBef>
            </a:pPr>
            <a:r>
              <a:rPr lang="en-US" sz="1900"/>
              <a:t>The SPACEXTABLE was created from a DataFrame</a:t>
            </a:r>
          </a:p>
          <a:p>
            <a:pPr lvl="1">
              <a:spcBef>
                <a:spcPts val="1400"/>
              </a:spcBef>
            </a:pPr>
            <a:r>
              <a:rPr lang="en-US" sz="1900"/>
              <a:t>The DataFrame imported the SpaceX launch results in CSV file format</a:t>
            </a:r>
          </a:p>
          <a:p>
            <a:pPr>
              <a:spcBef>
                <a:spcPts val="1400"/>
              </a:spcBef>
            </a:pPr>
            <a:r>
              <a:rPr lang="en-US" sz="1900"/>
              <a:t>The query specified the ‘Launch_Site’ column and the keyword </a:t>
            </a:r>
            <a:r>
              <a:rPr lang="en-US" sz="1900" i="1"/>
              <a:t>distinct</a:t>
            </a:r>
            <a:r>
              <a:rPr lang="en-US" sz="1900"/>
              <a:t> ensured only unique launch site names were retrieved in the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8718E-B2F4-2793-89EB-6322DDC9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79959"/>
            <a:ext cx="5319062" cy="2423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Find 5 records where launch sites begin with `CCA`</a:t>
            </a:r>
          </a:p>
          <a:p>
            <a:pPr>
              <a:spcBef>
                <a:spcPts val="1400"/>
              </a:spcBef>
            </a:pPr>
            <a:r>
              <a:rPr lang="en-US" sz="2000"/>
              <a:t>The ‘Launch_Site’ column was retrieved with the condition that it must begin with the “CCA” string and the </a:t>
            </a:r>
            <a:r>
              <a:rPr lang="en-US" sz="2000" i="1"/>
              <a:t>limit </a:t>
            </a:r>
            <a:r>
              <a:rPr lang="en-US" sz="2000"/>
              <a:t>keyword was specified to return only the first five records from the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04993-5874-7477-F66E-B9CD17A2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440677"/>
            <a:ext cx="5319062" cy="1901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Calculate the total payload carried by boosters from NASA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Retrieved all records for the Customer “NASA (CRS)” payload, calling the </a:t>
            </a:r>
            <a:r>
              <a:rPr lang="en-US" sz="2000" i="1" dirty="0"/>
              <a:t>sum </a:t>
            </a:r>
            <a:r>
              <a:rPr lang="en-US" sz="2000" dirty="0"/>
              <a:t>operator on the payload column of all returned records and displaying this information in tabular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B520F5-55F2-1A76-063C-9E469E2D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920649"/>
            <a:ext cx="10383176" cy="14536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Calculate the average payload carried by F9 v1.1 boosters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Retrieve all records for “F9 v1.1” booster version and calculate the average payload upon the returned records using the </a:t>
            </a:r>
            <a:r>
              <a:rPr lang="en-US" sz="2000" i="1" dirty="0"/>
              <a:t>avg </a:t>
            </a:r>
            <a:r>
              <a:rPr lang="en-US" sz="2000" dirty="0"/>
              <a:t>function call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24244-0EDA-D86A-3365-855097F4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4011502"/>
            <a:ext cx="10383176" cy="1271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Find the dates of the first successful landing outcome on ground pad</a:t>
            </a:r>
          </a:p>
          <a:p>
            <a:pPr>
              <a:spcBef>
                <a:spcPts val="1400"/>
              </a:spcBef>
            </a:pPr>
            <a:r>
              <a:rPr lang="en-US" sz="2000"/>
              <a:t>Retrieve all records of successful landings and display the record with the minimum date using the </a:t>
            </a:r>
            <a:r>
              <a:rPr lang="en-US" sz="2000" i="1"/>
              <a:t>min </a:t>
            </a:r>
            <a:r>
              <a:rPr lang="en-US" sz="2000"/>
              <a:t>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9964D-F154-C399-0271-EADE7AB2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4037460"/>
            <a:ext cx="10383176" cy="12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List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1900"/>
              <a:t>Retrieve all records with payload between 4000kg and 6000kg (using the ‘&gt;’ and ‘&lt;‘ operators), and display the booster name, payload and outcome of these records in tabular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6FACA-3EE4-4EC7-74F7-93DC620D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466385"/>
            <a:ext cx="10383176" cy="23621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Calculate the total number of successful and failure mission outcomes</a:t>
            </a:r>
          </a:p>
          <a:p>
            <a:pPr>
              <a:spcBef>
                <a:spcPts val="1400"/>
              </a:spcBef>
            </a:pPr>
            <a:r>
              <a:rPr lang="en-US" sz="2000"/>
              <a:t>Retrieve all records, grouped by mission outcome and display the total missions for each outcome in tabular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666E0-AB21-2F12-A98E-FE70CA91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505322"/>
            <a:ext cx="10383176" cy="2284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241754" y="2308124"/>
            <a:ext cx="7720781" cy="367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new SpaceY company will begin offering public suborbital space flights at a competitive price point.  The key to achieving this goal is to recover the stage 1 rocket booster post-launch whenever possible.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The challenges SpaceY faces are: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What payload ranges allow booster recovery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Which launch locations produce the highest launch success rate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Which recovery platforms are the most successful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List the names of the booster which have carried the maximum payload mass</a:t>
            </a:r>
          </a:p>
          <a:p>
            <a:pPr>
              <a:spcBef>
                <a:spcPts val="1400"/>
              </a:spcBef>
            </a:pPr>
            <a:r>
              <a:rPr lang="en-US" sz="2000"/>
              <a:t>Retrieve only those unique records containing the maximum payload for each booster version and display in tabular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D053B-F6CF-1444-DCBE-CAE31D12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17" y="3013703"/>
            <a:ext cx="9139962" cy="3267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/>
              <a:t>List the failed landing_outcomes in drone ship, their booster versions, and launch site names for in year 2015</a:t>
            </a:r>
          </a:p>
          <a:p>
            <a:pPr>
              <a:spcBef>
                <a:spcPts val="1400"/>
              </a:spcBef>
            </a:pPr>
            <a:r>
              <a:rPr lang="en-US" sz="1900"/>
              <a:t>Retrieve only those records that contain a failure to land on a drone ship in the year 2015, and display the month, landing outcome, booster version and launch site in tabular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AD166-37A9-C916-29B1-9FC51968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920649"/>
            <a:ext cx="10383176" cy="14536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600"/>
              <a:t>Rank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1400"/>
              </a:spcBef>
            </a:pPr>
            <a:r>
              <a:rPr lang="en-US" sz="1600"/>
              <a:t>Retrieve only those records in the date range, grouped by landing outcome and ordered by landing outcome in descending order.</a:t>
            </a:r>
          </a:p>
          <a:p>
            <a:pPr>
              <a:spcBef>
                <a:spcPts val="1400"/>
              </a:spcBef>
            </a:pPr>
            <a:r>
              <a:rPr lang="en-US" sz="1600"/>
              <a:t>Display the date, landing outcome and cardinality of each landing outcome (in descending order) in tabular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63223-E256-5CF9-A3F3-5F1133C5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206805"/>
            <a:ext cx="10383176" cy="2881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Each launch site consists of</a:t>
            </a:r>
          </a:p>
          <a:p>
            <a:pPr lvl="1"/>
            <a:r>
              <a:rPr lang="en-US" sz="2000"/>
              <a:t>A Circle object displaying a shaded radius of 1000 from the center point</a:t>
            </a:r>
          </a:p>
          <a:p>
            <a:pPr lvl="1"/>
            <a:r>
              <a:rPr lang="en-US" sz="2000"/>
              <a:t>A Marker object pinpointing the exact coordinates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BF1DF-10EF-6066-72A5-56A775FE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98" y="3013703"/>
            <a:ext cx="7969600" cy="32675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per Launch 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The state of Florida has nearly 5 times the number of launches compared to the state of California</a:t>
            </a:r>
          </a:p>
          <a:p>
            <a:pPr>
              <a:spcBef>
                <a:spcPts val="1400"/>
              </a:spcBef>
            </a:pPr>
            <a:r>
              <a:rPr lang="en-US" sz="2000"/>
              <a:t>The CCAFS LC-40 site has the most launches (130) but also has the highest failure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701DD-33F9-D760-1B6E-B4CB096E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414082"/>
            <a:ext cx="5319062" cy="19547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to Proximities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Launch sites are located near coast lines to facilitate safer rocket booster recovery efforts in the ocean</a:t>
            </a:r>
          </a:p>
          <a:p>
            <a:pPr>
              <a:spcBef>
                <a:spcPts val="1400"/>
              </a:spcBef>
            </a:pPr>
            <a:r>
              <a:rPr lang="en-US" sz="1700"/>
              <a:t>Launch sites are located away from population centers (cities, highways) to reduce casualties from failed launches</a:t>
            </a:r>
          </a:p>
          <a:p>
            <a:pPr>
              <a:spcBef>
                <a:spcPts val="1400"/>
              </a:spcBef>
            </a:pPr>
            <a:r>
              <a:rPr lang="en-US" sz="1700"/>
              <a:t>Launch sites are located near railways to assist with resupply efforts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A1F7A2-FFA5-3D96-096C-59DC9ED0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33" y="3013703"/>
            <a:ext cx="6344730" cy="32675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Successful Launches for All Launch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Launch site ‘KSC LC-39A’ had the highest landing success rate</a:t>
            </a:r>
          </a:p>
          <a:p>
            <a:pPr>
              <a:spcBef>
                <a:spcPts val="1400"/>
              </a:spcBef>
            </a:pPr>
            <a:r>
              <a:rPr lang="en-US" sz="2000"/>
              <a:t>Launch site ‘CCAFS SLC-40’ had the lowest landing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5E4DA-5345-296D-BA14-06D8B123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375532"/>
            <a:ext cx="10383176" cy="25438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Landings from KSC LC-39A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There were 10 successful landings from this launch site</a:t>
            </a:r>
          </a:p>
          <a:p>
            <a:r>
              <a:rPr lang="en-US" sz="2000"/>
              <a:t>There were 3 unsuccessful landings from this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0B7AB-121C-B86D-EDD6-956C6CC5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349574"/>
            <a:ext cx="10383176" cy="25957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62000" y="1138036"/>
            <a:ext cx="5334000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Sites Success for Various Payload Ranges</a:t>
            </a:r>
          </a:p>
        </p:txBody>
      </p:sp>
      <p:cxnSp>
        <p:nvCxnSpPr>
          <p:cNvPr id="99" name="Straight Connector 7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2000" y="2551176"/>
            <a:ext cx="5334000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B4 booster had the highest success rate for heavier payloads (6000kg – 10000kg) 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FT booster had the highest success rate for lower payloads (3000kg – 6000kg)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E6FB9-1642-791F-333B-B437121E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0" r="15741" b="2"/>
          <a:stretch/>
        </p:blipFill>
        <p:spPr>
          <a:xfrm>
            <a:off x="6979129" y="1"/>
            <a:ext cx="5212862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90793-FFE3-61D1-B1EF-A6F07F417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7" r="16123" b="1"/>
          <a:stretch/>
        </p:blipFill>
        <p:spPr>
          <a:xfrm>
            <a:off x="6979147" y="3429000"/>
            <a:ext cx="5212861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50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Visualize the built model accuracy for all built classification models, in a bar chart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Decision Tree model has a slightly higher accuracy value for the training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D2D5F-D4FC-6632-FF78-23AF9501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0" y="3427448"/>
            <a:ext cx="10383176" cy="2440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38200" y="800994"/>
            <a:ext cx="3687491" cy="205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41546" y="751555"/>
            <a:ext cx="5946040" cy="210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Logistic Regression, Support Vector Machine, and K-Nearest Neighbors models all had the highest prediction accuracy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Decision Tree model produced fewer false positives (2) and more false negatives (3) than the other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F5DEE-03E7-22F6-B091-8445566A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44" y="3013703"/>
            <a:ext cx="3866907" cy="3267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77362" y="1808965"/>
            <a:ext cx="8885174" cy="4541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 err="1"/>
              <a:t>SpaceY</a:t>
            </a:r>
            <a:r>
              <a:rPr lang="en-US" sz="2000" dirty="0"/>
              <a:t> launch payload should dictate launch site and orbit type for optimal landing success rate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Less than 10,000kg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VAFB SLC 4E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Fewer SpaceX launches (lower scheduling contention) compared to CCAFS SLC 40 and KSC LC 39A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Higher launch landing rate compared to CCAFS SLC 40 and KSC LC 39A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SSO orbit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Over 10,000kg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KSC LC 39A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Fewer SpaceX launches (lower scheduling contention) compared to CCAFS SLC 40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Similar launch landing success rate</a:t>
            </a:r>
          </a:p>
          <a:p>
            <a:pPr lvl="2">
              <a:spcBef>
                <a:spcPts val="1400"/>
              </a:spcBef>
            </a:pPr>
            <a:r>
              <a:rPr lang="en-US" sz="1200" dirty="0"/>
              <a:t>ISS, PO or VLEO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Space Y Rocket Booster Stage 1 Landing Prediction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Logistic Regression, Support Vector Machine, and K-Nearest Neighbors models all yielded the highest prediction accuracy</a:t>
            </a:r>
            <a:endParaRPr lang="en-US" sz="2000" dirty="0"/>
          </a:p>
          <a:p>
            <a:pPr lvl="1">
              <a:spcBef>
                <a:spcPts val="1400"/>
              </a:spcBef>
            </a:pPr>
            <a:r>
              <a:rPr lang="en-US" sz="1500" dirty="0"/>
              <a:t>Landing success rate increases proportionally to the number of launches</a:t>
            </a: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241754" y="2308124"/>
            <a:ext cx="7720781" cy="367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All Jupyter Notebooks and Python scripts located under the </a:t>
            </a:r>
            <a:r>
              <a:rPr lang="en-US" sz="2000">
                <a:hlinkClick r:id="rId3"/>
              </a:rPr>
              <a:t>https://github.com/j1coulte/IBM_Data_Science/tree/main/Course10</a:t>
            </a:r>
            <a:r>
              <a:rPr lang="en-US" sz="2000"/>
              <a:t> repository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DD77349-6ADE-99FE-8E04-12919EE5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2B92C-44DF-B41D-C67A-EBF175DF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1EB2F1-D26A-D7C9-E9AC-B63BE629A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D16430-53D3-47E5-F4B8-B441E710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76691" y="301843"/>
            <a:ext cx="10477109" cy="1003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2241754" y="2308124"/>
            <a:ext cx="7720781" cy="367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Describe how data was collected 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Describe how data was processed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interactive visual analytics using Folium and Plotly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latin typeface="+mn-lt"/>
              </a:rPr>
              <a:t>How to build, tune, evaluate classification models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838200" y="1060682"/>
            <a:ext cx="3411071" cy="30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8087" y="1035843"/>
            <a:ext cx="5793134" cy="494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Data was collected from publicly available SpaceX previous launch records covering the following key points: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Stage 1 Rocket Booster Version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Rocket Launch Site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Rocket Launch Payload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Rocket Launch Landing Outcome</a:t>
            </a:r>
          </a:p>
          <a:p>
            <a:pPr>
              <a:spcBef>
                <a:spcPts val="1400"/>
              </a:spcBef>
            </a:pPr>
            <a:r>
              <a:rPr lang="en-US" sz="1700"/>
              <a:t>Empirical data was obtained via the following methods: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Calling the SpaceX REST API to retrieve JSON-formatted content</a:t>
            </a:r>
          </a:p>
          <a:p>
            <a:pPr lvl="1">
              <a:spcBef>
                <a:spcPts val="1400"/>
              </a:spcBef>
            </a:pPr>
            <a:r>
              <a:rPr lang="en-US" sz="1700"/>
              <a:t>Web Scraping the </a:t>
            </a:r>
            <a:r>
              <a:rPr lang="en-US" sz="1700">
                <a:hlinkClick r:id="rId2"/>
              </a:rPr>
              <a:t>https://en.wikipedia.org/wiki/List_of_Falcon_9_and_Falcon_Heavy_launches</a:t>
            </a:r>
            <a:r>
              <a:rPr lang="en-US" sz="1700"/>
              <a:t>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EF589D-1946-AC37-0BAA-9A9E3E5E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888693-6C18-882C-73B2-7F2C4E4E0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ACC3AC-8A38-9C97-5A5E-4F5F4772C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103658" y="741391"/>
            <a:ext cx="521930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5E642-C913-C976-169D-7C71A702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99" y="787114"/>
            <a:ext cx="2264360" cy="51756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03657" y="2533475"/>
            <a:ext cx="5219307" cy="3448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Process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See flowchart at right for data collection process using the SpaceX API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r>
              <a:rPr lang="en-US" sz="2000"/>
              <a:t>GitHub Link</a:t>
            </a:r>
          </a:p>
          <a:p>
            <a:pPr lvl="1"/>
            <a:r>
              <a:rPr lang="en-US" sz="2000">
                <a:hlinkClick r:id="rId3"/>
              </a:rPr>
              <a:t>https://github.com/j1coulte/IBM_Data_Science/blob/main/Course10/week%201/jupyter-labs-spacex-data-collection-api.ipynb</a:t>
            </a:r>
            <a:endParaRPr lang="en-US" sz="2000"/>
          </a:p>
          <a:p>
            <a:endParaRPr 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6103658" y="741391"/>
            <a:ext cx="521930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727FE-6D00-F583-7A44-3AC03C76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68" y="787114"/>
            <a:ext cx="2549022" cy="51756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03657" y="2533475"/>
            <a:ext cx="5219307" cy="3448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Process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See flowchart at right for Web Scraping operation to collect SpaceX launch data</a:t>
            </a:r>
          </a:p>
          <a:p>
            <a:pPr>
              <a:spcBef>
                <a:spcPts val="1400"/>
              </a:spcBef>
            </a:pPr>
            <a:r>
              <a:rPr lang="en-US" sz="2000"/>
              <a:t>GitHub URL</a:t>
            </a:r>
          </a:p>
          <a:p>
            <a:pPr lvl="1">
              <a:spcBef>
                <a:spcPts val="1400"/>
              </a:spcBef>
            </a:pPr>
            <a:r>
              <a:rPr lang="en-US" sz="2000">
                <a:hlinkClick r:id="rId3"/>
              </a:rPr>
              <a:t>https://github.com/j1coulte/IBM_Data_Science/blob/main/Course10/week%201/jupyter-labs-webscraping.ipynb</a:t>
            </a:r>
            <a:endParaRPr 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purl.org/dc/terms/"/>
    <ds:schemaRef ds:uri="http://schemas.microsoft.com/office/2006/documentManagement/types"/>
    <ds:schemaRef ds:uri="155be751-a274-42e8-93fb-f39d3b9bccc8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2778</Words>
  <Application>Microsoft Office PowerPoint</Application>
  <PresentationFormat>Widescreen</PresentationFormat>
  <Paragraphs>390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dc:creator>justin.coulter@ricoh-usa.com</dc:creator>
  <cp:lastModifiedBy>Justin Coulter</cp:lastModifiedBy>
  <cp:revision>199</cp:revision>
  <dcterms:created xsi:type="dcterms:W3CDTF">2021-04-29T18:58:34Z</dcterms:created>
  <dcterms:modified xsi:type="dcterms:W3CDTF">2023-08-15T19:48:57Z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